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5" r:id="rId4"/>
    <p:sldMasterId id="2147483714" r:id="rId5"/>
  </p:sldMasterIdLst>
  <p:notesMasterIdLst>
    <p:notesMasterId r:id="rId28"/>
  </p:notesMasterIdLst>
  <p:sldIdLst>
    <p:sldId id="271" r:id="rId6"/>
    <p:sldId id="273" r:id="rId7"/>
    <p:sldId id="282" r:id="rId8"/>
    <p:sldId id="280" r:id="rId9"/>
    <p:sldId id="285" r:id="rId10"/>
    <p:sldId id="278" r:id="rId11"/>
    <p:sldId id="286" r:id="rId12"/>
    <p:sldId id="296" r:id="rId13"/>
    <p:sldId id="289" r:id="rId14"/>
    <p:sldId id="287" r:id="rId15"/>
    <p:sldId id="294" r:id="rId16"/>
    <p:sldId id="298" r:id="rId17"/>
    <p:sldId id="300" r:id="rId18"/>
    <p:sldId id="290" r:id="rId19"/>
    <p:sldId id="288" r:id="rId20"/>
    <p:sldId id="292" r:id="rId21"/>
    <p:sldId id="295" r:id="rId22"/>
    <p:sldId id="299" r:id="rId23"/>
    <p:sldId id="297" r:id="rId24"/>
    <p:sldId id="293" r:id="rId25"/>
    <p:sldId id="291" r:id="rId26"/>
    <p:sldId id="284" r:id="rId27"/>
  </p:sldIdLst>
  <p:sldSz cx="12192000" cy="6858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Open Sans" panose="020B0606030504020204" pitchFamily="34" charset="0"/>
      <p:regular r:id="rId33"/>
      <p:bold r:id="rId34"/>
      <p:italic r:id="rId35"/>
      <p:boldItalic r:id="rId36"/>
    </p:embeddedFont>
    <p:embeddedFont>
      <p:font typeface="Open Sans Semibold" panose="020B0706030804020204" pitchFamily="34" charset="0"/>
      <p:bold r:id="rId37"/>
      <p:boldItalic r:id="rId38"/>
    </p:embeddedFont>
    <p:embeddedFont>
      <p:font typeface="Pridi" panose="00000500000000000000" pitchFamily="2" charset="-34"/>
      <p:regular r:id="rId39"/>
      <p:bold r:id="rId40"/>
    </p:embeddedFont>
  </p:embeddedFontLst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A4864"/>
    <a:srgbClr val="CAC9C9"/>
    <a:srgbClr val="C0DC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0485FE-138C-4F3A-B972-4AA33C96DD25}" v="62" dt="2023-10-10T10:51:01.8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3" autoAdjust="0"/>
    <p:restoredTop sz="86381" autoAdjust="0"/>
  </p:normalViewPr>
  <p:slideViewPr>
    <p:cSldViewPr snapToGrid="0">
      <p:cViewPr varScale="1">
        <p:scale>
          <a:sx n="139" d="100"/>
          <a:sy n="139" d="100"/>
        </p:scale>
        <p:origin x="26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11.fntdata"/><Relationship Id="rId21" Type="http://schemas.openxmlformats.org/officeDocument/2006/relationships/slide" Target="slides/slide16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microsoft.com/office/2015/10/relationships/revisionInfo" Target="revisionInfo.xml"/><Relationship Id="rId20" Type="http://schemas.openxmlformats.org/officeDocument/2006/relationships/slide" Target="slides/slide15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merpalo Jussi" userId="aa15321c-d49d-4880-8b34-8bb3fad5cc70" providerId="ADAL" clId="{A50485FE-138C-4F3A-B972-4AA33C96DD25}"/>
    <pc:docChg chg="undo custSel addSld delSld modSld sldOrd delMainMaster">
      <pc:chgData name="Somerpalo Jussi" userId="aa15321c-d49d-4880-8b34-8bb3fad5cc70" providerId="ADAL" clId="{A50485FE-138C-4F3A-B972-4AA33C96DD25}" dt="2023-10-10T10:53:39.035" v="3280" actId="20577"/>
      <pc:docMkLst>
        <pc:docMk/>
      </pc:docMkLst>
      <pc:sldChg chg="del">
        <pc:chgData name="Somerpalo Jussi" userId="aa15321c-d49d-4880-8b34-8bb3fad5cc70" providerId="ADAL" clId="{A50485FE-138C-4F3A-B972-4AA33C96DD25}" dt="2023-10-02T12:23:49.700" v="4" actId="47"/>
        <pc:sldMkLst>
          <pc:docMk/>
          <pc:sldMk cId="1670505112" sldId="258"/>
        </pc:sldMkLst>
      </pc:sldChg>
      <pc:sldChg chg="del">
        <pc:chgData name="Somerpalo Jussi" userId="aa15321c-d49d-4880-8b34-8bb3fad5cc70" providerId="ADAL" clId="{A50485FE-138C-4F3A-B972-4AA33C96DD25}" dt="2023-10-02T12:23:31.434" v="2" actId="47"/>
        <pc:sldMkLst>
          <pc:docMk/>
          <pc:sldMk cId="3012480917" sldId="259"/>
        </pc:sldMkLst>
      </pc:sldChg>
      <pc:sldChg chg="del">
        <pc:chgData name="Somerpalo Jussi" userId="aa15321c-d49d-4880-8b34-8bb3fad5cc70" providerId="ADAL" clId="{A50485FE-138C-4F3A-B972-4AA33C96DD25}" dt="2023-10-02T12:24:00.278" v="8" actId="47"/>
        <pc:sldMkLst>
          <pc:docMk/>
          <pc:sldMk cId="2401075446" sldId="263"/>
        </pc:sldMkLst>
      </pc:sldChg>
      <pc:sldChg chg="del">
        <pc:chgData name="Somerpalo Jussi" userId="aa15321c-d49d-4880-8b34-8bb3fad5cc70" providerId="ADAL" clId="{A50485FE-138C-4F3A-B972-4AA33C96DD25}" dt="2023-10-02T12:24:10.746" v="10" actId="47"/>
        <pc:sldMkLst>
          <pc:docMk/>
          <pc:sldMk cId="318428796" sldId="264"/>
        </pc:sldMkLst>
      </pc:sldChg>
      <pc:sldChg chg="del">
        <pc:chgData name="Somerpalo Jussi" userId="aa15321c-d49d-4880-8b34-8bb3fad5cc70" providerId="ADAL" clId="{A50485FE-138C-4F3A-B972-4AA33C96DD25}" dt="2023-10-02T12:24:22.143" v="12" actId="47"/>
        <pc:sldMkLst>
          <pc:docMk/>
          <pc:sldMk cId="2862090455" sldId="265"/>
        </pc:sldMkLst>
      </pc:sldChg>
      <pc:sldChg chg="del">
        <pc:chgData name="Somerpalo Jussi" userId="aa15321c-d49d-4880-8b34-8bb3fad5cc70" providerId="ADAL" clId="{A50485FE-138C-4F3A-B972-4AA33C96DD25}" dt="2023-10-02T12:23:27.324" v="0" actId="47"/>
        <pc:sldMkLst>
          <pc:docMk/>
          <pc:sldMk cId="2736594716" sldId="269"/>
        </pc:sldMkLst>
      </pc:sldChg>
      <pc:sldChg chg="del">
        <pc:chgData name="Somerpalo Jussi" userId="aa15321c-d49d-4880-8b34-8bb3fad5cc70" providerId="ADAL" clId="{A50485FE-138C-4F3A-B972-4AA33C96DD25}" dt="2023-10-02T12:23:29.229" v="1" actId="47"/>
        <pc:sldMkLst>
          <pc:docMk/>
          <pc:sldMk cId="3475167011" sldId="270"/>
        </pc:sldMkLst>
      </pc:sldChg>
      <pc:sldChg chg="modSp mod">
        <pc:chgData name="Somerpalo Jussi" userId="aa15321c-d49d-4880-8b34-8bb3fad5cc70" providerId="ADAL" clId="{A50485FE-138C-4F3A-B972-4AA33C96DD25}" dt="2023-10-04T11:18:09.918" v="2894" actId="1076"/>
        <pc:sldMkLst>
          <pc:docMk/>
          <pc:sldMk cId="2411659894" sldId="271"/>
        </pc:sldMkLst>
        <pc:spChg chg="mod">
          <ac:chgData name="Somerpalo Jussi" userId="aa15321c-d49d-4880-8b34-8bb3fad5cc70" providerId="ADAL" clId="{A50485FE-138C-4F3A-B972-4AA33C96DD25}" dt="2023-10-04T09:56:44.606" v="719" actId="6549"/>
          <ac:spMkLst>
            <pc:docMk/>
            <pc:sldMk cId="2411659894" sldId="271"/>
            <ac:spMk id="2" creationId="{AAE11626-47CF-A982-9D52-9DC4C7F084A1}"/>
          </ac:spMkLst>
        </pc:spChg>
        <pc:spChg chg="mod">
          <ac:chgData name="Somerpalo Jussi" userId="aa15321c-d49d-4880-8b34-8bb3fad5cc70" providerId="ADAL" clId="{A50485FE-138C-4F3A-B972-4AA33C96DD25}" dt="2023-10-04T11:18:09.918" v="2894" actId="1076"/>
          <ac:spMkLst>
            <pc:docMk/>
            <pc:sldMk cId="2411659894" sldId="271"/>
            <ac:spMk id="3" creationId="{A457D91E-0D86-6127-2CE1-356962CF2249}"/>
          </ac:spMkLst>
        </pc:spChg>
      </pc:sldChg>
      <pc:sldChg chg="del">
        <pc:chgData name="Somerpalo Jussi" userId="aa15321c-d49d-4880-8b34-8bb3fad5cc70" providerId="ADAL" clId="{A50485FE-138C-4F3A-B972-4AA33C96DD25}" dt="2023-10-02T12:23:32.169" v="3" actId="47"/>
        <pc:sldMkLst>
          <pc:docMk/>
          <pc:sldMk cId="2152061836" sldId="272"/>
        </pc:sldMkLst>
      </pc:sldChg>
      <pc:sldChg chg="modSp mod">
        <pc:chgData name="Somerpalo Jussi" userId="aa15321c-d49d-4880-8b34-8bb3fad5cc70" providerId="ADAL" clId="{A50485FE-138C-4F3A-B972-4AA33C96DD25}" dt="2023-10-04T10:36:20.820" v="2300" actId="207"/>
        <pc:sldMkLst>
          <pc:docMk/>
          <pc:sldMk cId="2887883323" sldId="273"/>
        </pc:sldMkLst>
        <pc:spChg chg="mod">
          <ac:chgData name="Somerpalo Jussi" userId="aa15321c-d49d-4880-8b34-8bb3fad5cc70" providerId="ADAL" clId="{A50485FE-138C-4F3A-B972-4AA33C96DD25}" dt="2023-10-04T10:36:20.820" v="2300" actId="207"/>
          <ac:spMkLst>
            <pc:docMk/>
            <pc:sldMk cId="2887883323" sldId="273"/>
            <ac:spMk id="5" creationId="{BEDE41F0-B1AD-7AC8-6C61-803CA1D84A94}"/>
          </ac:spMkLst>
        </pc:spChg>
      </pc:sldChg>
      <pc:sldChg chg="del">
        <pc:chgData name="Somerpalo Jussi" userId="aa15321c-d49d-4880-8b34-8bb3fad5cc70" providerId="ADAL" clId="{A50485FE-138C-4F3A-B972-4AA33C96DD25}" dt="2023-10-02T12:23:54.401" v="6" actId="47"/>
        <pc:sldMkLst>
          <pc:docMk/>
          <pc:sldMk cId="3379855552" sldId="274"/>
        </pc:sldMkLst>
      </pc:sldChg>
      <pc:sldChg chg="del">
        <pc:chgData name="Somerpalo Jussi" userId="aa15321c-d49d-4880-8b34-8bb3fad5cc70" providerId="ADAL" clId="{A50485FE-138C-4F3A-B972-4AA33C96DD25}" dt="2023-10-02T12:23:51.276" v="5" actId="47"/>
        <pc:sldMkLst>
          <pc:docMk/>
          <pc:sldMk cId="336980670" sldId="275"/>
        </pc:sldMkLst>
      </pc:sldChg>
      <pc:sldChg chg="del mod ord modShow">
        <pc:chgData name="Somerpalo Jussi" userId="aa15321c-d49d-4880-8b34-8bb3fad5cc70" providerId="ADAL" clId="{A50485FE-138C-4F3A-B972-4AA33C96DD25}" dt="2023-10-04T10:53:49.790" v="2845" actId="47"/>
        <pc:sldMkLst>
          <pc:docMk/>
          <pc:sldMk cId="900895165" sldId="276"/>
        </pc:sldMkLst>
      </pc:sldChg>
      <pc:sldChg chg="del">
        <pc:chgData name="Somerpalo Jussi" userId="aa15321c-d49d-4880-8b34-8bb3fad5cc70" providerId="ADAL" clId="{A50485FE-138C-4F3A-B972-4AA33C96DD25}" dt="2023-10-02T12:23:55.497" v="7" actId="47"/>
        <pc:sldMkLst>
          <pc:docMk/>
          <pc:sldMk cId="2240916413" sldId="277"/>
        </pc:sldMkLst>
      </pc:sldChg>
      <pc:sldChg chg="addSp delSp modSp mod">
        <pc:chgData name="Somerpalo Jussi" userId="aa15321c-d49d-4880-8b34-8bb3fad5cc70" providerId="ADAL" clId="{A50485FE-138C-4F3A-B972-4AA33C96DD25}" dt="2023-10-10T10:15:15.128" v="3000" actId="14100"/>
        <pc:sldMkLst>
          <pc:docMk/>
          <pc:sldMk cId="4176944428" sldId="278"/>
        </pc:sldMkLst>
        <pc:spChg chg="mod">
          <ac:chgData name="Somerpalo Jussi" userId="aa15321c-d49d-4880-8b34-8bb3fad5cc70" providerId="ADAL" clId="{A50485FE-138C-4F3A-B972-4AA33C96DD25}" dt="2023-10-10T10:15:15.128" v="3000" actId="14100"/>
          <ac:spMkLst>
            <pc:docMk/>
            <pc:sldMk cId="4176944428" sldId="278"/>
            <ac:spMk id="2" creationId="{5F86B6B8-5FCE-9AA4-0FBA-BDA94AD77607}"/>
          </ac:spMkLst>
        </pc:spChg>
        <pc:spChg chg="add del mod">
          <ac:chgData name="Somerpalo Jussi" userId="aa15321c-d49d-4880-8b34-8bb3fad5cc70" providerId="ADAL" clId="{A50485FE-138C-4F3A-B972-4AA33C96DD25}" dt="2023-10-04T09:39:52.973" v="202" actId="478"/>
          <ac:spMkLst>
            <pc:docMk/>
            <pc:sldMk cId="4176944428" sldId="278"/>
            <ac:spMk id="4" creationId="{42632360-ABB1-E72C-D093-7CBA7A2E033C}"/>
          </ac:spMkLst>
        </pc:spChg>
        <pc:spChg chg="del">
          <ac:chgData name="Somerpalo Jussi" userId="aa15321c-d49d-4880-8b34-8bb3fad5cc70" providerId="ADAL" clId="{A50485FE-138C-4F3A-B972-4AA33C96DD25}" dt="2023-10-04T09:39:46.433" v="201" actId="478"/>
          <ac:spMkLst>
            <pc:docMk/>
            <pc:sldMk cId="4176944428" sldId="278"/>
            <ac:spMk id="6" creationId="{D07D96A2-9E59-D219-F059-11ABC72C9A8A}"/>
          </ac:spMkLst>
        </pc:spChg>
        <pc:spChg chg="mod">
          <ac:chgData name="Somerpalo Jussi" userId="aa15321c-d49d-4880-8b34-8bb3fad5cc70" providerId="ADAL" clId="{A50485FE-138C-4F3A-B972-4AA33C96DD25}" dt="2023-10-04T09:45:49.970" v="395" actId="20577"/>
          <ac:spMkLst>
            <pc:docMk/>
            <pc:sldMk cId="4176944428" sldId="278"/>
            <ac:spMk id="13" creationId="{BA77BEB3-CCDB-C82D-0F6E-F0960E1B36F1}"/>
          </ac:spMkLst>
        </pc:spChg>
      </pc:sldChg>
      <pc:sldChg chg="del">
        <pc:chgData name="Somerpalo Jussi" userId="aa15321c-d49d-4880-8b34-8bb3fad5cc70" providerId="ADAL" clId="{A50485FE-138C-4F3A-B972-4AA33C96DD25}" dt="2023-10-02T12:24:04.954" v="9" actId="47"/>
        <pc:sldMkLst>
          <pc:docMk/>
          <pc:sldMk cId="2029421370" sldId="279"/>
        </pc:sldMkLst>
      </pc:sldChg>
      <pc:sldChg chg="modSp mod ord modShow">
        <pc:chgData name="Somerpalo Jussi" userId="aa15321c-d49d-4880-8b34-8bb3fad5cc70" providerId="ADAL" clId="{A50485FE-138C-4F3A-B972-4AA33C96DD25}" dt="2023-10-10T07:57:40.729" v="2963" actId="729"/>
        <pc:sldMkLst>
          <pc:docMk/>
          <pc:sldMk cId="4225716236" sldId="280"/>
        </pc:sldMkLst>
        <pc:spChg chg="mod">
          <ac:chgData name="Somerpalo Jussi" userId="aa15321c-d49d-4880-8b34-8bb3fad5cc70" providerId="ADAL" clId="{A50485FE-138C-4F3A-B972-4AA33C96DD25}" dt="2023-10-04T10:23:29.812" v="1954"/>
          <ac:spMkLst>
            <pc:docMk/>
            <pc:sldMk cId="4225716236" sldId="280"/>
            <ac:spMk id="2" creationId="{BCF29257-E693-A03C-968E-FA8821B4DBAC}"/>
          </ac:spMkLst>
        </pc:spChg>
        <pc:spChg chg="mod">
          <ac:chgData name="Somerpalo Jussi" userId="aa15321c-d49d-4880-8b34-8bb3fad5cc70" providerId="ADAL" clId="{A50485FE-138C-4F3A-B972-4AA33C96DD25}" dt="2023-10-04T10:21:46.656" v="1945" actId="1076"/>
          <ac:spMkLst>
            <pc:docMk/>
            <pc:sldMk cId="4225716236" sldId="280"/>
            <ac:spMk id="3" creationId="{481A50C8-D9FF-9495-4A5D-1DF6F081DFBD}"/>
          </ac:spMkLst>
        </pc:spChg>
      </pc:sldChg>
      <pc:sldChg chg="del">
        <pc:chgData name="Somerpalo Jussi" userId="aa15321c-d49d-4880-8b34-8bb3fad5cc70" providerId="ADAL" clId="{A50485FE-138C-4F3A-B972-4AA33C96DD25}" dt="2023-10-02T12:24:16.107" v="11" actId="47"/>
        <pc:sldMkLst>
          <pc:docMk/>
          <pc:sldMk cId="551701639" sldId="281"/>
        </pc:sldMkLst>
      </pc:sldChg>
      <pc:sldChg chg="ord">
        <pc:chgData name="Somerpalo Jussi" userId="aa15321c-d49d-4880-8b34-8bb3fad5cc70" providerId="ADAL" clId="{A50485FE-138C-4F3A-B972-4AA33C96DD25}" dt="2023-10-04T10:19:17.642" v="1933"/>
        <pc:sldMkLst>
          <pc:docMk/>
          <pc:sldMk cId="2699479956" sldId="282"/>
        </pc:sldMkLst>
      </pc:sldChg>
      <pc:sldChg chg="del">
        <pc:chgData name="Somerpalo Jussi" userId="aa15321c-d49d-4880-8b34-8bb3fad5cc70" providerId="ADAL" clId="{A50485FE-138C-4F3A-B972-4AA33C96DD25}" dt="2023-10-02T12:24:24.282" v="13" actId="47"/>
        <pc:sldMkLst>
          <pc:docMk/>
          <pc:sldMk cId="3047399207" sldId="283"/>
        </pc:sldMkLst>
      </pc:sldChg>
      <pc:sldChg chg="addSp delSp modSp add mod ord">
        <pc:chgData name="Somerpalo Jussi" userId="aa15321c-d49d-4880-8b34-8bb3fad5cc70" providerId="ADAL" clId="{A50485FE-138C-4F3A-B972-4AA33C96DD25}" dt="2023-10-04T09:54:23.923" v="599" actId="2710"/>
        <pc:sldMkLst>
          <pc:docMk/>
          <pc:sldMk cId="1366085087" sldId="285"/>
        </pc:sldMkLst>
        <pc:spChg chg="del">
          <ac:chgData name="Somerpalo Jussi" userId="aa15321c-d49d-4880-8b34-8bb3fad5cc70" providerId="ADAL" clId="{A50485FE-138C-4F3A-B972-4AA33C96DD25}" dt="2023-10-04T09:40:35.284" v="221" actId="478"/>
          <ac:spMkLst>
            <pc:docMk/>
            <pc:sldMk cId="1366085087" sldId="285"/>
            <ac:spMk id="2" creationId="{5F86B6B8-5FCE-9AA4-0FBA-BDA94AD77607}"/>
          </ac:spMkLst>
        </pc:spChg>
        <pc:spChg chg="add del mod">
          <ac:chgData name="Somerpalo Jussi" userId="aa15321c-d49d-4880-8b34-8bb3fad5cc70" providerId="ADAL" clId="{A50485FE-138C-4F3A-B972-4AA33C96DD25}" dt="2023-10-04T09:40:37.965" v="222" actId="478"/>
          <ac:spMkLst>
            <pc:docMk/>
            <pc:sldMk cId="1366085087" sldId="285"/>
            <ac:spMk id="4" creationId="{9E82E9D0-1FA2-937E-6A18-96A9D2762655}"/>
          </ac:spMkLst>
        </pc:spChg>
        <pc:spChg chg="mod">
          <ac:chgData name="Somerpalo Jussi" userId="aa15321c-d49d-4880-8b34-8bb3fad5cc70" providerId="ADAL" clId="{A50485FE-138C-4F3A-B972-4AA33C96DD25}" dt="2023-10-04T09:54:23.923" v="599" actId="2710"/>
          <ac:spMkLst>
            <pc:docMk/>
            <pc:sldMk cId="1366085087" sldId="285"/>
            <ac:spMk id="6" creationId="{D07D96A2-9E59-D219-F059-11ABC72C9A8A}"/>
          </ac:spMkLst>
        </pc:spChg>
        <pc:spChg chg="mod">
          <ac:chgData name="Somerpalo Jussi" userId="aa15321c-d49d-4880-8b34-8bb3fad5cc70" providerId="ADAL" clId="{A50485FE-138C-4F3A-B972-4AA33C96DD25}" dt="2023-10-04T09:41:27.015" v="230" actId="1076"/>
          <ac:spMkLst>
            <pc:docMk/>
            <pc:sldMk cId="1366085087" sldId="285"/>
            <ac:spMk id="13" creationId="{BA77BEB3-CCDB-C82D-0F6E-F0960E1B36F1}"/>
          </ac:spMkLst>
        </pc:spChg>
      </pc:sldChg>
      <pc:sldChg chg="addSp delSp modSp add mod modClrScheme chgLayout">
        <pc:chgData name="Somerpalo Jussi" userId="aa15321c-d49d-4880-8b34-8bb3fad5cc70" providerId="ADAL" clId="{A50485FE-138C-4F3A-B972-4AA33C96DD25}" dt="2023-10-10T10:16:31.844" v="3066" actId="20577"/>
        <pc:sldMkLst>
          <pc:docMk/>
          <pc:sldMk cId="2384415441" sldId="286"/>
        </pc:sldMkLst>
        <pc:spChg chg="del mod">
          <ac:chgData name="Somerpalo Jussi" userId="aa15321c-d49d-4880-8b34-8bb3fad5cc70" providerId="ADAL" clId="{A50485FE-138C-4F3A-B972-4AA33C96DD25}" dt="2023-10-04T09:47:45.887" v="399" actId="931"/>
          <ac:spMkLst>
            <pc:docMk/>
            <pc:sldMk cId="2384415441" sldId="286"/>
            <ac:spMk id="2" creationId="{5F86B6B8-5FCE-9AA4-0FBA-BDA94AD77607}"/>
          </ac:spMkLst>
        </pc:spChg>
        <pc:spChg chg="add del mod ord">
          <ac:chgData name="Somerpalo Jussi" userId="aa15321c-d49d-4880-8b34-8bb3fad5cc70" providerId="ADAL" clId="{A50485FE-138C-4F3A-B972-4AA33C96DD25}" dt="2023-10-04T09:50:36.010" v="419" actId="700"/>
          <ac:spMkLst>
            <pc:docMk/>
            <pc:sldMk cId="2384415441" sldId="286"/>
            <ac:spMk id="6" creationId="{D72563CA-0DC3-CA70-2FA5-88A8F66467A5}"/>
          </ac:spMkLst>
        </pc:spChg>
        <pc:spChg chg="add mod ord">
          <ac:chgData name="Somerpalo Jussi" userId="aa15321c-d49d-4880-8b34-8bb3fad5cc70" providerId="ADAL" clId="{A50485FE-138C-4F3A-B972-4AA33C96DD25}" dt="2023-10-10T10:16:31.844" v="3066" actId="20577"/>
          <ac:spMkLst>
            <pc:docMk/>
            <pc:sldMk cId="2384415441" sldId="286"/>
            <ac:spMk id="7" creationId="{A92E0B4B-6217-D5ED-5125-C5C77B5ADE19}"/>
          </ac:spMkLst>
        </pc:spChg>
        <pc:spChg chg="mod ord">
          <ac:chgData name="Somerpalo Jussi" userId="aa15321c-d49d-4880-8b34-8bb3fad5cc70" providerId="ADAL" clId="{A50485FE-138C-4F3A-B972-4AA33C96DD25}" dt="2023-10-04T09:52:05.867" v="590" actId="1076"/>
          <ac:spMkLst>
            <pc:docMk/>
            <pc:sldMk cId="2384415441" sldId="286"/>
            <ac:spMk id="13" creationId="{BA77BEB3-CCDB-C82D-0F6E-F0960E1B36F1}"/>
          </ac:spMkLst>
        </pc:spChg>
        <pc:picChg chg="add del mod">
          <ac:chgData name="Somerpalo Jussi" userId="aa15321c-d49d-4880-8b34-8bb3fad5cc70" providerId="ADAL" clId="{A50485FE-138C-4F3A-B972-4AA33C96DD25}" dt="2023-10-04T09:50:28.920" v="418" actId="478"/>
          <ac:picMkLst>
            <pc:docMk/>
            <pc:sldMk cId="2384415441" sldId="286"/>
            <ac:picMk id="4" creationId="{32885B7C-6151-457C-64DA-8BB7DF82DC0D}"/>
          </ac:picMkLst>
        </pc:picChg>
      </pc:sldChg>
      <pc:sldChg chg="addSp delSp modSp add mod">
        <pc:chgData name="Somerpalo Jussi" userId="aa15321c-d49d-4880-8b34-8bb3fad5cc70" providerId="ADAL" clId="{A50485FE-138C-4F3A-B972-4AA33C96DD25}" dt="2023-10-04T10:53:36.906" v="2844" actId="14100"/>
        <pc:sldMkLst>
          <pc:docMk/>
          <pc:sldMk cId="663089109" sldId="287"/>
        </pc:sldMkLst>
        <pc:spChg chg="del">
          <ac:chgData name="Somerpalo Jussi" userId="aa15321c-d49d-4880-8b34-8bb3fad5cc70" providerId="ADAL" clId="{A50485FE-138C-4F3A-B972-4AA33C96DD25}" dt="2023-10-04T09:48:50.898" v="403" actId="931"/>
          <ac:spMkLst>
            <pc:docMk/>
            <pc:sldMk cId="663089109" sldId="287"/>
            <ac:spMk id="2" creationId="{5F86B6B8-5FCE-9AA4-0FBA-BDA94AD77607}"/>
          </ac:spMkLst>
        </pc:spChg>
        <pc:spChg chg="add del mod">
          <ac:chgData name="Somerpalo Jussi" userId="aa15321c-d49d-4880-8b34-8bb3fad5cc70" providerId="ADAL" clId="{A50485FE-138C-4F3A-B972-4AA33C96DD25}" dt="2023-10-04T10:01:52.730" v="949" actId="478"/>
          <ac:spMkLst>
            <pc:docMk/>
            <pc:sldMk cId="663089109" sldId="287"/>
            <ac:spMk id="6" creationId="{298965CE-DDE5-2007-9DAB-D8E9AC941D65}"/>
          </ac:spMkLst>
        </pc:spChg>
        <pc:spChg chg="add mod">
          <ac:chgData name="Somerpalo Jussi" userId="aa15321c-d49d-4880-8b34-8bb3fad5cc70" providerId="ADAL" clId="{A50485FE-138C-4F3A-B972-4AA33C96DD25}" dt="2023-10-04T10:53:36.906" v="2844" actId="14100"/>
          <ac:spMkLst>
            <pc:docMk/>
            <pc:sldMk cId="663089109" sldId="287"/>
            <ac:spMk id="7" creationId="{A784592C-CDC6-4856-DE5A-78E1A03CA4EB}"/>
          </ac:spMkLst>
        </pc:spChg>
        <pc:spChg chg="mod">
          <ac:chgData name="Somerpalo Jussi" userId="aa15321c-d49d-4880-8b34-8bb3fad5cc70" providerId="ADAL" clId="{A50485FE-138C-4F3A-B972-4AA33C96DD25}" dt="2023-10-04T09:44:28.701" v="324" actId="20577"/>
          <ac:spMkLst>
            <pc:docMk/>
            <pc:sldMk cId="663089109" sldId="287"/>
            <ac:spMk id="13" creationId="{BA77BEB3-CCDB-C82D-0F6E-F0960E1B36F1}"/>
          </ac:spMkLst>
        </pc:spChg>
        <pc:picChg chg="add del mod">
          <ac:chgData name="Somerpalo Jussi" userId="aa15321c-d49d-4880-8b34-8bb3fad5cc70" providerId="ADAL" clId="{A50485FE-138C-4F3A-B972-4AA33C96DD25}" dt="2023-10-04T10:01:40.772" v="948" actId="478"/>
          <ac:picMkLst>
            <pc:docMk/>
            <pc:sldMk cId="663089109" sldId="287"/>
            <ac:picMk id="4" creationId="{EB8183FF-E4B7-E625-0980-E18D82098FE8}"/>
          </ac:picMkLst>
        </pc:picChg>
      </pc:sldChg>
      <pc:sldChg chg="modSp add mod">
        <pc:chgData name="Somerpalo Jussi" userId="aa15321c-d49d-4880-8b34-8bb3fad5cc70" providerId="ADAL" clId="{A50485FE-138C-4F3A-B972-4AA33C96DD25}" dt="2023-10-10T08:16:57.570" v="2998" actId="20577"/>
        <pc:sldMkLst>
          <pc:docMk/>
          <pc:sldMk cId="3568675453" sldId="288"/>
        </pc:sldMkLst>
        <pc:spChg chg="mod">
          <ac:chgData name="Somerpalo Jussi" userId="aa15321c-d49d-4880-8b34-8bb3fad5cc70" providerId="ADAL" clId="{A50485FE-138C-4F3A-B972-4AA33C96DD25}" dt="2023-10-10T08:16:57.570" v="2998" actId="20577"/>
          <ac:spMkLst>
            <pc:docMk/>
            <pc:sldMk cId="3568675453" sldId="288"/>
            <ac:spMk id="2" creationId="{5F86B6B8-5FCE-9AA4-0FBA-BDA94AD77607}"/>
          </ac:spMkLst>
        </pc:spChg>
        <pc:spChg chg="mod">
          <ac:chgData name="Somerpalo Jussi" userId="aa15321c-d49d-4880-8b34-8bb3fad5cc70" providerId="ADAL" clId="{A50485FE-138C-4F3A-B972-4AA33C96DD25}" dt="2023-10-04T10:10:12.768" v="1431" actId="20577"/>
          <ac:spMkLst>
            <pc:docMk/>
            <pc:sldMk cId="3568675453" sldId="288"/>
            <ac:spMk id="13" creationId="{BA77BEB3-CCDB-C82D-0F6E-F0960E1B36F1}"/>
          </ac:spMkLst>
        </pc:spChg>
      </pc:sldChg>
      <pc:sldChg chg="addSp delSp modSp add mod modClrScheme chgLayout">
        <pc:chgData name="Somerpalo Jussi" userId="aa15321c-d49d-4880-8b34-8bb3fad5cc70" providerId="ADAL" clId="{A50485FE-138C-4F3A-B972-4AA33C96DD25}" dt="2023-10-10T10:43:47.664" v="3131" actId="1076"/>
        <pc:sldMkLst>
          <pc:docMk/>
          <pc:sldMk cId="2878573061" sldId="289"/>
        </pc:sldMkLst>
        <pc:spChg chg="add del mod">
          <ac:chgData name="Somerpalo Jussi" userId="aa15321c-d49d-4880-8b34-8bb3fad5cc70" providerId="ADAL" clId="{A50485FE-138C-4F3A-B972-4AA33C96DD25}" dt="2023-10-10T10:41:39.709" v="3114" actId="931"/>
          <ac:spMkLst>
            <pc:docMk/>
            <pc:sldMk cId="2878573061" sldId="289"/>
            <ac:spMk id="3" creationId="{3C1166AA-ABD9-FF07-E1DD-D9A47485F7A1}"/>
          </ac:spMkLst>
        </pc:spChg>
        <pc:spChg chg="add del mod">
          <ac:chgData name="Somerpalo Jussi" userId="aa15321c-d49d-4880-8b34-8bb3fad5cc70" providerId="ADAL" clId="{A50485FE-138C-4F3A-B972-4AA33C96DD25}" dt="2023-10-10T10:42:07.320" v="3116" actId="700"/>
          <ac:spMkLst>
            <pc:docMk/>
            <pc:sldMk cId="2878573061" sldId="289"/>
            <ac:spMk id="8" creationId="{1CE81301-6E73-FD7F-1FD3-72516AB88E23}"/>
          </ac:spMkLst>
        </pc:spChg>
        <pc:spChg chg="add del mod">
          <ac:chgData name="Somerpalo Jussi" userId="aa15321c-d49d-4880-8b34-8bb3fad5cc70" providerId="ADAL" clId="{A50485FE-138C-4F3A-B972-4AA33C96DD25}" dt="2023-10-10T10:43:20.830" v="3128" actId="478"/>
          <ac:spMkLst>
            <pc:docMk/>
            <pc:sldMk cId="2878573061" sldId="289"/>
            <ac:spMk id="12" creationId="{3D5CAD03-E185-0EFF-2D86-859BD15F436F}"/>
          </ac:spMkLst>
        </pc:spChg>
        <pc:spChg chg="del mod ord">
          <ac:chgData name="Somerpalo Jussi" userId="aa15321c-d49d-4880-8b34-8bb3fad5cc70" providerId="ADAL" clId="{A50485FE-138C-4F3A-B972-4AA33C96DD25}" dt="2023-10-10T10:42:59.407" v="3125" actId="478"/>
          <ac:spMkLst>
            <pc:docMk/>
            <pc:sldMk cId="2878573061" sldId="289"/>
            <ac:spMk id="13" creationId="{BA77BEB3-CCDB-C82D-0F6E-F0960E1B36F1}"/>
          </ac:spMkLst>
        </pc:spChg>
        <pc:picChg chg="del mod ord">
          <ac:chgData name="Somerpalo Jussi" userId="aa15321c-d49d-4880-8b34-8bb3fad5cc70" providerId="ADAL" clId="{A50485FE-138C-4F3A-B972-4AA33C96DD25}" dt="2023-10-10T10:41:15.893" v="3113" actId="478"/>
          <ac:picMkLst>
            <pc:docMk/>
            <pc:sldMk cId="2878573061" sldId="289"/>
            <ac:picMk id="4" creationId="{32885B7C-6151-457C-64DA-8BB7DF82DC0D}"/>
          </ac:picMkLst>
        </pc:picChg>
        <pc:picChg chg="add del mod">
          <ac:chgData name="Somerpalo Jussi" userId="aa15321c-d49d-4880-8b34-8bb3fad5cc70" providerId="ADAL" clId="{A50485FE-138C-4F3A-B972-4AA33C96DD25}" dt="2023-10-10T10:42:01.472" v="3115" actId="478"/>
          <ac:picMkLst>
            <pc:docMk/>
            <pc:sldMk cId="2878573061" sldId="289"/>
            <ac:picMk id="6" creationId="{C5E96AFD-5096-7B2A-33E3-F2CC5F2E3780}"/>
          </ac:picMkLst>
        </pc:picChg>
        <pc:picChg chg="add del mod">
          <ac:chgData name="Somerpalo Jussi" userId="aa15321c-d49d-4880-8b34-8bb3fad5cc70" providerId="ADAL" clId="{A50485FE-138C-4F3A-B972-4AA33C96DD25}" dt="2023-10-10T10:43:47.664" v="3131" actId="1076"/>
          <ac:picMkLst>
            <pc:docMk/>
            <pc:sldMk cId="2878573061" sldId="289"/>
            <ac:picMk id="10" creationId="{616D5D5F-858F-84E9-989F-5625DC6B3DDB}"/>
          </ac:picMkLst>
        </pc:picChg>
      </pc:sldChg>
      <pc:sldChg chg="modSp add mod modClrScheme chgLayout">
        <pc:chgData name="Somerpalo Jussi" userId="aa15321c-d49d-4880-8b34-8bb3fad5cc70" providerId="ADAL" clId="{A50485FE-138C-4F3A-B972-4AA33C96DD25}" dt="2023-10-10T10:34:17.544" v="3087" actId="700"/>
        <pc:sldMkLst>
          <pc:docMk/>
          <pc:sldMk cId="3048691590" sldId="290"/>
        </pc:sldMkLst>
        <pc:spChg chg="mod ord">
          <ac:chgData name="Somerpalo Jussi" userId="aa15321c-d49d-4880-8b34-8bb3fad5cc70" providerId="ADAL" clId="{A50485FE-138C-4F3A-B972-4AA33C96DD25}" dt="2023-10-10T10:34:17.544" v="3087" actId="700"/>
          <ac:spMkLst>
            <pc:docMk/>
            <pc:sldMk cId="3048691590" sldId="290"/>
            <ac:spMk id="13" creationId="{BA77BEB3-CCDB-C82D-0F6E-F0960E1B36F1}"/>
          </ac:spMkLst>
        </pc:spChg>
        <pc:picChg chg="mod ord">
          <ac:chgData name="Somerpalo Jussi" userId="aa15321c-d49d-4880-8b34-8bb3fad5cc70" providerId="ADAL" clId="{A50485FE-138C-4F3A-B972-4AA33C96DD25}" dt="2023-10-10T10:34:17.544" v="3087" actId="700"/>
          <ac:picMkLst>
            <pc:docMk/>
            <pc:sldMk cId="3048691590" sldId="290"/>
            <ac:picMk id="4" creationId="{EB8183FF-E4B7-E625-0980-E18D82098FE8}"/>
          </ac:picMkLst>
        </pc:picChg>
      </pc:sldChg>
      <pc:sldChg chg="addSp delSp modSp add mod modClrScheme chgLayout">
        <pc:chgData name="Somerpalo Jussi" userId="aa15321c-d49d-4880-8b34-8bb3fad5cc70" providerId="ADAL" clId="{A50485FE-138C-4F3A-B972-4AA33C96DD25}" dt="2023-10-10T10:39:07.397" v="3102" actId="404"/>
        <pc:sldMkLst>
          <pc:docMk/>
          <pc:sldMk cId="427774332" sldId="291"/>
        </pc:sldMkLst>
        <pc:spChg chg="del mod">
          <ac:chgData name="Somerpalo Jussi" userId="aa15321c-d49d-4880-8b34-8bb3fad5cc70" providerId="ADAL" clId="{A50485FE-138C-4F3A-B972-4AA33C96DD25}" dt="2023-10-04T10:29:19.138" v="2107" actId="931"/>
          <ac:spMkLst>
            <pc:docMk/>
            <pc:sldMk cId="427774332" sldId="291"/>
            <ac:spMk id="2" creationId="{5F86B6B8-5FCE-9AA4-0FBA-BDA94AD77607}"/>
          </ac:spMkLst>
        </pc:spChg>
        <pc:spChg chg="mod ord">
          <ac:chgData name="Somerpalo Jussi" userId="aa15321c-d49d-4880-8b34-8bb3fad5cc70" providerId="ADAL" clId="{A50485FE-138C-4F3A-B972-4AA33C96DD25}" dt="2023-10-10T10:39:07.397" v="3102" actId="404"/>
          <ac:spMkLst>
            <pc:docMk/>
            <pc:sldMk cId="427774332" sldId="291"/>
            <ac:spMk id="13" creationId="{BA77BEB3-CCDB-C82D-0F6E-F0960E1B36F1}"/>
          </ac:spMkLst>
        </pc:spChg>
        <pc:picChg chg="add mod ord">
          <ac:chgData name="Somerpalo Jussi" userId="aa15321c-d49d-4880-8b34-8bb3fad5cc70" providerId="ADAL" clId="{A50485FE-138C-4F3A-B972-4AA33C96DD25}" dt="2023-10-10T10:38:10.304" v="3096" actId="700"/>
          <ac:picMkLst>
            <pc:docMk/>
            <pc:sldMk cId="427774332" sldId="291"/>
            <ac:picMk id="4" creationId="{584365A9-A5FE-2B0E-325C-14575C7A0D83}"/>
          </ac:picMkLst>
        </pc:picChg>
      </pc:sldChg>
      <pc:sldChg chg="addSp delSp modSp add mod ord">
        <pc:chgData name="Somerpalo Jussi" userId="aa15321c-d49d-4880-8b34-8bb3fad5cc70" providerId="ADAL" clId="{A50485FE-138C-4F3A-B972-4AA33C96DD25}" dt="2023-10-09T14:05:23.068" v="2942"/>
        <pc:sldMkLst>
          <pc:docMk/>
          <pc:sldMk cId="1349377218" sldId="292"/>
        </pc:sldMkLst>
        <pc:spChg chg="del mod">
          <ac:chgData name="Somerpalo Jussi" userId="aa15321c-d49d-4880-8b34-8bb3fad5cc70" providerId="ADAL" clId="{A50485FE-138C-4F3A-B972-4AA33C96DD25}" dt="2023-10-04T10:27:22.376" v="2070" actId="931"/>
          <ac:spMkLst>
            <pc:docMk/>
            <pc:sldMk cId="1349377218" sldId="292"/>
            <ac:spMk id="2" creationId="{5F86B6B8-5FCE-9AA4-0FBA-BDA94AD77607}"/>
          </ac:spMkLst>
        </pc:spChg>
        <pc:spChg chg="mod">
          <ac:chgData name="Somerpalo Jussi" userId="aa15321c-d49d-4880-8b34-8bb3fad5cc70" providerId="ADAL" clId="{A50485FE-138C-4F3A-B972-4AA33C96DD25}" dt="2023-10-04T10:27:57.176" v="2085" actId="20577"/>
          <ac:spMkLst>
            <pc:docMk/>
            <pc:sldMk cId="1349377218" sldId="292"/>
            <ac:spMk id="13" creationId="{BA77BEB3-CCDB-C82D-0F6E-F0960E1B36F1}"/>
          </ac:spMkLst>
        </pc:spChg>
        <pc:picChg chg="add mod">
          <ac:chgData name="Somerpalo Jussi" userId="aa15321c-d49d-4880-8b34-8bb3fad5cc70" providerId="ADAL" clId="{A50485FE-138C-4F3A-B972-4AA33C96DD25}" dt="2023-10-04T10:28:16.922" v="2086" actId="1076"/>
          <ac:picMkLst>
            <pc:docMk/>
            <pc:sldMk cId="1349377218" sldId="292"/>
            <ac:picMk id="4" creationId="{842A83AE-D7A1-EB4D-F334-B3061C048860}"/>
          </ac:picMkLst>
        </pc:picChg>
      </pc:sldChg>
      <pc:sldChg chg="addSp delSp modSp add mod ord modNotesTx">
        <pc:chgData name="Somerpalo Jussi" userId="aa15321c-d49d-4880-8b34-8bb3fad5cc70" providerId="ADAL" clId="{A50485FE-138C-4F3A-B972-4AA33C96DD25}" dt="2023-10-10T10:49:30.668" v="3133"/>
        <pc:sldMkLst>
          <pc:docMk/>
          <pc:sldMk cId="3193135398" sldId="293"/>
        </pc:sldMkLst>
        <pc:spChg chg="mod">
          <ac:chgData name="Somerpalo Jussi" userId="aa15321c-d49d-4880-8b34-8bb3fad5cc70" providerId="ADAL" clId="{A50485FE-138C-4F3A-B972-4AA33C96DD25}" dt="2023-10-09T14:12:05.899" v="2962" actId="947"/>
          <ac:spMkLst>
            <pc:docMk/>
            <pc:sldMk cId="3193135398" sldId="293"/>
            <ac:spMk id="2" creationId="{5F86B6B8-5FCE-9AA4-0FBA-BDA94AD77607}"/>
          </ac:spMkLst>
        </pc:spChg>
        <pc:spChg chg="add del mod">
          <ac:chgData name="Somerpalo Jussi" userId="aa15321c-d49d-4880-8b34-8bb3fad5cc70" providerId="ADAL" clId="{A50485FE-138C-4F3A-B972-4AA33C96DD25}" dt="2023-10-04T11:13:30.444" v="2861" actId="478"/>
          <ac:spMkLst>
            <pc:docMk/>
            <pc:sldMk cId="3193135398" sldId="293"/>
            <ac:spMk id="3" creationId="{8A8F5E7B-A267-B888-0BAC-C384C6FDB392}"/>
          </ac:spMkLst>
        </pc:spChg>
        <pc:spChg chg="mod">
          <ac:chgData name="Somerpalo Jussi" userId="aa15321c-d49d-4880-8b34-8bb3fad5cc70" providerId="ADAL" clId="{A50485FE-138C-4F3A-B972-4AA33C96DD25}" dt="2023-10-04T10:40:21.643" v="2372" actId="6549"/>
          <ac:spMkLst>
            <pc:docMk/>
            <pc:sldMk cId="3193135398" sldId="293"/>
            <ac:spMk id="13" creationId="{BA77BEB3-CCDB-C82D-0F6E-F0960E1B36F1}"/>
          </ac:spMkLst>
        </pc:spChg>
      </pc:sldChg>
      <pc:sldChg chg="addSp delSp modSp add mod ord modClrScheme chgLayout modNotesTx">
        <pc:chgData name="Somerpalo Jussi" userId="aa15321c-d49d-4880-8b34-8bb3fad5cc70" providerId="ADAL" clId="{A50485FE-138C-4F3A-B972-4AA33C96DD25}" dt="2023-10-10T10:53:15.711" v="3270" actId="20577"/>
        <pc:sldMkLst>
          <pc:docMk/>
          <pc:sldMk cId="1085251015" sldId="294"/>
        </pc:sldMkLst>
        <pc:spChg chg="add del mod">
          <ac:chgData name="Somerpalo Jussi" userId="aa15321c-d49d-4880-8b34-8bb3fad5cc70" providerId="ADAL" clId="{A50485FE-138C-4F3A-B972-4AA33C96DD25}" dt="2023-10-09T12:25:21.435" v="2912" actId="931"/>
          <ac:spMkLst>
            <pc:docMk/>
            <pc:sldMk cId="1085251015" sldId="294"/>
            <ac:spMk id="3" creationId="{8687FD3A-0BA5-2519-C375-614EB40CF87F}"/>
          </ac:spMkLst>
        </pc:spChg>
        <pc:spChg chg="add del mod">
          <ac:chgData name="Somerpalo Jussi" userId="aa15321c-d49d-4880-8b34-8bb3fad5cc70" providerId="ADAL" clId="{A50485FE-138C-4F3A-B972-4AA33C96DD25}" dt="2023-10-09T12:25:52.365" v="2916" actId="478"/>
          <ac:spMkLst>
            <pc:docMk/>
            <pc:sldMk cId="1085251015" sldId="294"/>
            <ac:spMk id="8" creationId="{05F2263E-A67D-CE57-C1A7-EBE8A0FF29CA}"/>
          </ac:spMkLst>
        </pc:spChg>
        <pc:spChg chg="del">
          <ac:chgData name="Somerpalo Jussi" userId="aa15321c-d49d-4880-8b34-8bb3fad5cc70" providerId="ADAL" clId="{A50485FE-138C-4F3A-B972-4AA33C96DD25}" dt="2023-10-09T12:25:49.846" v="2915" actId="478"/>
          <ac:spMkLst>
            <pc:docMk/>
            <pc:sldMk cId="1085251015" sldId="294"/>
            <ac:spMk id="13" creationId="{BA77BEB3-CCDB-C82D-0F6E-F0960E1B36F1}"/>
          </ac:spMkLst>
        </pc:spChg>
        <pc:picChg chg="del">
          <ac:chgData name="Somerpalo Jussi" userId="aa15321c-d49d-4880-8b34-8bb3fad5cc70" providerId="ADAL" clId="{A50485FE-138C-4F3A-B972-4AA33C96DD25}" dt="2023-10-09T12:21:31.068" v="2911" actId="478"/>
          <ac:picMkLst>
            <pc:docMk/>
            <pc:sldMk cId="1085251015" sldId="294"/>
            <ac:picMk id="4" creationId="{32885B7C-6151-457C-64DA-8BB7DF82DC0D}"/>
          </ac:picMkLst>
        </pc:picChg>
        <pc:picChg chg="add mod">
          <ac:chgData name="Somerpalo Jussi" userId="aa15321c-d49d-4880-8b34-8bb3fad5cc70" providerId="ADAL" clId="{A50485FE-138C-4F3A-B972-4AA33C96DD25}" dt="2023-10-10T10:33:11.304" v="3080" actId="26606"/>
          <ac:picMkLst>
            <pc:docMk/>
            <pc:sldMk cId="1085251015" sldId="294"/>
            <ac:picMk id="6" creationId="{9A3217BD-3A88-9904-7098-31B6AFC6307D}"/>
          </ac:picMkLst>
        </pc:picChg>
      </pc:sldChg>
      <pc:sldChg chg="addSp delSp modSp add mod ord modClrScheme chgLayout">
        <pc:chgData name="Somerpalo Jussi" userId="aa15321c-d49d-4880-8b34-8bb3fad5cc70" providerId="ADAL" clId="{A50485FE-138C-4F3A-B972-4AA33C96DD25}" dt="2023-10-10T10:34:45.793" v="3088" actId="700"/>
        <pc:sldMkLst>
          <pc:docMk/>
          <pc:sldMk cId="3415917576" sldId="295"/>
        </pc:sldMkLst>
        <pc:spChg chg="add mod ord">
          <ac:chgData name="Somerpalo Jussi" userId="aa15321c-d49d-4880-8b34-8bb3fad5cc70" providerId="ADAL" clId="{A50485FE-138C-4F3A-B972-4AA33C96DD25}" dt="2023-10-10T10:34:45.793" v="3088" actId="700"/>
          <ac:spMkLst>
            <pc:docMk/>
            <pc:sldMk cId="3415917576" sldId="295"/>
            <ac:spMk id="2" creationId="{F9D52A7D-C51D-DE1E-52A8-6B3EA45DBFB2}"/>
          </ac:spMkLst>
        </pc:spChg>
        <pc:spChg chg="add del mod">
          <ac:chgData name="Somerpalo Jussi" userId="aa15321c-d49d-4880-8b34-8bb3fad5cc70" providerId="ADAL" clId="{A50485FE-138C-4F3A-B972-4AA33C96DD25}" dt="2023-10-09T14:00:18.072" v="2927" actId="478"/>
          <ac:spMkLst>
            <pc:docMk/>
            <pc:sldMk cId="3415917576" sldId="295"/>
            <ac:spMk id="3" creationId="{4E7C6DA5-1BE1-D2DA-389D-8792C506B8C2}"/>
          </ac:spMkLst>
        </pc:spChg>
        <pc:picChg chg="add mod">
          <ac:chgData name="Somerpalo Jussi" userId="aa15321c-d49d-4880-8b34-8bb3fad5cc70" providerId="ADAL" clId="{A50485FE-138C-4F3A-B972-4AA33C96DD25}" dt="2023-10-09T14:00:14.653" v="2926" actId="1076"/>
          <ac:picMkLst>
            <pc:docMk/>
            <pc:sldMk cId="3415917576" sldId="295"/>
            <ac:picMk id="5" creationId="{1667F303-57ED-C386-557F-0FAAAE05C056}"/>
          </ac:picMkLst>
        </pc:picChg>
        <pc:picChg chg="del">
          <ac:chgData name="Somerpalo Jussi" userId="aa15321c-d49d-4880-8b34-8bb3fad5cc70" providerId="ADAL" clId="{A50485FE-138C-4F3A-B972-4AA33C96DD25}" dt="2023-10-09T14:00:03.487" v="2923" actId="478"/>
          <ac:picMkLst>
            <pc:docMk/>
            <pc:sldMk cId="3415917576" sldId="295"/>
            <ac:picMk id="6" creationId="{9A3217BD-3A88-9904-7098-31B6AFC6307D}"/>
          </ac:picMkLst>
        </pc:picChg>
        <pc:picChg chg="add mod">
          <ac:chgData name="Somerpalo Jussi" userId="aa15321c-d49d-4880-8b34-8bb3fad5cc70" providerId="ADAL" clId="{A50485FE-138C-4F3A-B972-4AA33C96DD25}" dt="2023-10-09T14:01:39.388" v="2932" actId="1076"/>
          <ac:picMkLst>
            <pc:docMk/>
            <pc:sldMk cId="3415917576" sldId="295"/>
            <ac:picMk id="8" creationId="{1DC0C0FD-47B9-A01C-3244-498D9C448D19}"/>
          </ac:picMkLst>
        </pc:picChg>
        <pc:picChg chg="add mod">
          <ac:chgData name="Somerpalo Jussi" userId="aa15321c-d49d-4880-8b34-8bb3fad5cc70" providerId="ADAL" clId="{A50485FE-138C-4F3A-B972-4AA33C96DD25}" dt="2023-10-09T14:02:49.010" v="2936" actId="1076"/>
          <ac:picMkLst>
            <pc:docMk/>
            <pc:sldMk cId="3415917576" sldId="295"/>
            <ac:picMk id="10" creationId="{C2088CC5-0837-F355-0957-C4B6B4A4834B}"/>
          </ac:picMkLst>
        </pc:picChg>
        <pc:picChg chg="add mod">
          <ac:chgData name="Somerpalo Jussi" userId="aa15321c-d49d-4880-8b34-8bb3fad5cc70" providerId="ADAL" clId="{A50485FE-138C-4F3A-B972-4AA33C96DD25}" dt="2023-10-09T14:04:37.397" v="2940" actId="1076"/>
          <ac:picMkLst>
            <pc:docMk/>
            <pc:sldMk cId="3415917576" sldId="295"/>
            <ac:picMk id="12" creationId="{B0E9C3ED-6B2A-1398-C5F4-57926CC33A71}"/>
          </ac:picMkLst>
        </pc:picChg>
      </pc:sldChg>
      <pc:sldChg chg="addSp delSp modSp add mod ord modClrScheme chgLayout">
        <pc:chgData name="Somerpalo Jussi" userId="aa15321c-d49d-4880-8b34-8bb3fad5cc70" providerId="ADAL" clId="{A50485FE-138C-4F3A-B972-4AA33C96DD25}" dt="2023-10-10T10:40:09.385" v="3104" actId="700"/>
        <pc:sldMkLst>
          <pc:docMk/>
          <pc:sldMk cId="2862456603" sldId="296"/>
        </pc:sldMkLst>
        <pc:spChg chg="add mod ord">
          <ac:chgData name="Somerpalo Jussi" userId="aa15321c-d49d-4880-8b34-8bb3fad5cc70" providerId="ADAL" clId="{A50485FE-138C-4F3A-B972-4AA33C96DD25}" dt="2023-10-10T10:40:09.385" v="3104" actId="700"/>
          <ac:spMkLst>
            <pc:docMk/>
            <pc:sldMk cId="2862456603" sldId="296"/>
            <ac:spMk id="2" creationId="{A4981AE1-0312-2D81-F60F-573314588057}"/>
          </ac:spMkLst>
        </pc:spChg>
        <pc:spChg chg="add del mod ord">
          <ac:chgData name="Somerpalo Jussi" userId="aa15321c-d49d-4880-8b34-8bb3fad5cc70" providerId="ADAL" clId="{A50485FE-138C-4F3A-B972-4AA33C96DD25}" dt="2023-10-10T10:40:09.385" v="3104" actId="700"/>
          <ac:spMkLst>
            <pc:docMk/>
            <pc:sldMk cId="2862456603" sldId="296"/>
            <ac:spMk id="3" creationId="{C18720AE-FD28-9DE8-3735-163CF8ED7EA7}"/>
          </ac:spMkLst>
        </pc:spChg>
        <pc:spChg chg="mod ord">
          <ac:chgData name="Somerpalo Jussi" userId="aa15321c-d49d-4880-8b34-8bb3fad5cc70" providerId="ADAL" clId="{A50485FE-138C-4F3A-B972-4AA33C96DD25}" dt="2023-10-10T10:40:09.385" v="3104" actId="700"/>
          <ac:spMkLst>
            <pc:docMk/>
            <pc:sldMk cId="2862456603" sldId="296"/>
            <ac:spMk id="13" creationId="{BA77BEB3-CCDB-C82D-0F6E-F0960E1B36F1}"/>
          </ac:spMkLst>
        </pc:spChg>
        <pc:picChg chg="del">
          <ac:chgData name="Somerpalo Jussi" userId="aa15321c-d49d-4880-8b34-8bb3fad5cc70" providerId="ADAL" clId="{A50485FE-138C-4F3A-B972-4AA33C96DD25}" dt="2023-10-09T14:07:15.928" v="2944" actId="478"/>
          <ac:picMkLst>
            <pc:docMk/>
            <pc:sldMk cId="2862456603" sldId="296"/>
            <ac:picMk id="4" creationId="{32885B7C-6151-457C-64DA-8BB7DF82DC0D}"/>
          </ac:picMkLst>
        </pc:picChg>
        <pc:picChg chg="add mod">
          <ac:chgData name="Somerpalo Jussi" userId="aa15321c-d49d-4880-8b34-8bb3fad5cc70" providerId="ADAL" clId="{A50485FE-138C-4F3A-B972-4AA33C96DD25}" dt="2023-10-09T14:07:44.358" v="2949" actId="14100"/>
          <ac:picMkLst>
            <pc:docMk/>
            <pc:sldMk cId="2862456603" sldId="296"/>
            <ac:picMk id="6" creationId="{353449D0-B139-933D-3116-D4B825CD337A}"/>
          </ac:picMkLst>
        </pc:picChg>
      </pc:sldChg>
      <pc:sldChg chg="addSp delSp modSp add mod modClrScheme chgLayout">
        <pc:chgData name="Somerpalo Jussi" userId="aa15321c-d49d-4880-8b34-8bb3fad5cc70" providerId="ADAL" clId="{A50485FE-138C-4F3A-B972-4AA33C96DD25}" dt="2023-10-10T10:44:27.030" v="3132" actId="1076"/>
        <pc:sldMkLst>
          <pc:docMk/>
          <pc:sldMk cId="3475896585" sldId="297"/>
        </pc:sldMkLst>
        <pc:picChg chg="add mod">
          <ac:chgData name="Somerpalo Jussi" userId="aa15321c-d49d-4880-8b34-8bb3fad5cc70" providerId="ADAL" clId="{A50485FE-138C-4F3A-B972-4AA33C96DD25}" dt="2023-10-10T10:44:27.030" v="3132" actId="1076"/>
          <ac:picMkLst>
            <pc:docMk/>
            <pc:sldMk cId="3475896585" sldId="297"/>
            <ac:picMk id="3" creationId="{4E4B9583-19B6-CAF5-1825-2332BF50C782}"/>
          </ac:picMkLst>
        </pc:picChg>
        <pc:picChg chg="del">
          <ac:chgData name="Somerpalo Jussi" userId="aa15321c-d49d-4880-8b34-8bb3fad5cc70" providerId="ADAL" clId="{A50485FE-138C-4F3A-B972-4AA33C96DD25}" dt="2023-10-10T08:08:54.372" v="2965" actId="478"/>
          <ac:picMkLst>
            <pc:docMk/>
            <pc:sldMk cId="3475896585" sldId="297"/>
            <ac:picMk id="5" creationId="{1667F303-57ED-C386-557F-0FAAAE05C056}"/>
          </ac:picMkLst>
        </pc:picChg>
        <pc:picChg chg="del mod">
          <ac:chgData name="Somerpalo Jussi" userId="aa15321c-d49d-4880-8b34-8bb3fad5cc70" providerId="ADAL" clId="{A50485FE-138C-4F3A-B972-4AA33C96DD25}" dt="2023-10-10T08:08:55.961" v="2967" actId="478"/>
          <ac:picMkLst>
            <pc:docMk/>
            <pc:sldMk cId="3475896585" sldId="297"/>
            <ac:picMk id="8" creationId="{1DC0C0FD-47B9-A01C-3244-498D9C448D19}"/>
          </ac:picMkLst>
        </pc:picChg>
        <pc:picChg chg="del mod">
          <ac:chgData name="Somerpalo Jussi" userId="aa15321c-d49d-4880-8b34-8bb3fad5cc70" providerId="ADAL" clId="{A50485FE-138C-4F3A-B972-4AA33C96DD25}" dt="2023-10-10T08:08:57.646" v="2969" actId="478"/>
          <ac:picMkLst>
            <pc:docMk/>
            <pc:sldMk cId="3475896585" sldId="297"/>
            <ac:picMk id="10" creationId="{C2088CC5-0837-F355-0957-C4B6B4A4834B}"/>
          </ac:picMkLst>
        </pc:picChg>
        <pc:picChg chg="del mod">
          <ac:chgData name="Somerpalo Jussi" userId="aa15321c-d49d-4880-8b34-8bb3fad5cc70" providerId="ADAL" clId="{A50485FE-138C-4F3A-B972-4AA33C96DD25}" dt="2023-10-10T08:08:59.318" v="2971" actId="478"/>
          <ac:picMkLst>
            <pc:docMk/>
            <pc:sldMk cId="3475896585" sldId="297"/>
            <ac:picMk id="12" creationId="{B0E9C3ED-6B2A-1398-C5F4-57926CC33A71}"/>
          </ac:picMkLst>
        </pc:picChg>
      </pc:sldChg>
      <pc:sldChg chg="addSp delSp modSp add mod modClrScheme chgLayout modNotesTx">
        <pc:chgData name="Somerpalo Jussi" userId="aa15321c-d49d-4880-8b34-8bb3fad5cc70" providerId="ADAL" clId="{A50485FE-138C-4F3A-B972-4AA33C96DD25}" dt="2023-10-10T10:50:50.955" v="3172" actId="20577"/>
        <pc:sldMkLst>
          <pc:docMk/>
          <pc:sldMk cId="2189061268" sldId="298"/>
        </pc:sldMkLst>
        <pc:spChg chg="add del mod">
          <ac:chgData name="Somerpalo Jussi" userId="aa15321c-d49d-4880-8b34-8bb3fad5cc70" providerId="ADAL" clId="{A50485FE-138C-4F3A-B972-4AA33C96DD25}" dt="2023-10-10T08:13:00.665" v="2979" actId="931"/>
          <ac:spMkLst>
            <pc:docMk/>
            <pc:sldMk cId="2189061268" sldId="298"/>
            <ac:spMk id="3" creationId="{0CDDE694-E158-83FA-A308-0E2D09F7D565}"/>
          </ac:spMkLst>
        </pc:spChg>
        <pc:picChg chg="add mod">
          <ac:chgData name="Somerpalo Jussi" userId="aa15321c-d49d-4880-8b34-8bb3fad5cc70" providerId="ADAL" clId="{A50485FE-138C-4F3A-B972-4AA33C96DD25}" dt="2023-10-10T10:33:32.887" v="3083" actId="14100"/>
          <ac:picMkLst>
            <pc:docMk/>
            <pc:sldMk cId="2189061268" sldId="298"/>
            <ac:picMk id="5" creationId="{C9EA2F21-8F98-07DB-A718-BAD45090682F}"/>
          </ac:picMkLst>
        </pc:picChg>
        <pc:picChg chg="del">
          <ac:chgData name="Somerpalo Jussi" userId="aa15321c-d49d-4880-8b34-8bb3fad5cc70" providerId="ADAL" clId="{A50485FE-138C-4F3A-B972-4AA33C96DD25}" dt="2023-10-10T08:12:44.047" v="2978" actId="478"/>
          <ac:picMkLst>
            <pc:docMk/>
            <pc:sldMk cId="2189061268" sldId="298"/>
            <ac:picMk id="6" creationId="{9A3217BD-3A88-9904-7098-31B6AFC6307D}"/>
          </ac:picMkLst>
        </pc:picChg>
      </pc:sldChg>
      <pc:sldChg chg="addSp delSp modSp add mod ord modClrScheme chgLayout modNotesTx">
        <pc:chgData name="Somerpalo Jussi" userId="aa15321c-d49d-4880-8b34-8bb3fad5cc70" providerId="ADAL" clId="{A50485FE-138C-4F3A-B972-4AA33C96DD25}" dt="2023-10-10T10:53:39.035" v="3280" actId="20577"/>
        <pc:sldMkLst>
          <pc:docMk/>
          <pc:sldMk cId="2833347978" sldId="299"/>
        </pc:sldMkLst>
        <pc:spChg chg="add del mod">
          <ac:chgData name="Somerpalo Jussi" userId="aa15321c-d49d-4880-8b34-8bb3fad5cc70" providerId="ADAL" clId="{A50485FE-138C-4F3A-B972-4AA33C96DD25}" dt="2023-10-10T08:15:47.489" v="2986" actId="931"/>
          <ac:spMkLst>
            <pc:docMk/>
            <pc:sldMk cId="2833347978" sldId="299"/>
            <ac:spMk id="3" creationId="{79FA3D9F-4085-5B1F-F6D5-CDE712C2C19F}"/>
          </ac:spMkLst>
        </pc:spChg>
        <pc:picChg chg="del">
          <ac:chgData name="Somerpalo Jussi" userId="aa15321c-d49d-4880-8b34-8bb3fad5cc70" providerId="ADAL" clId="{A50485FE-138C-4F3A-B972-4AA33C96DD25}" dt="2023-10-10T08:15:36.975" v="2985" actId="478"/>
          <ac:picMkLst>
            <pc:docMk/>
            <pc:sldMk cId="2833347978" sldId="299"/>
            <ac:picMk id="5" creationId="{C9EA2F21-8F98-07DB-A718-BAD45090682F}"/>
          </ac:picMkLst>
        </pc:picChg>
        <pc:picChg chg="add mod">
          <ac:chgData name="Somerpalo Jussi" userId="aa15321c-d49d-4880-8b34-8bb3fad5cc70" providerId="ADAL" clId="{A50485FE-138C-4F3A-B972-4AA33C96DD25}" dt="2023-10-10T10:35:28.986" v="3091" actId="14100"/>
          <ac:picMkLst>
            <pc:docMk/>
            <pc:sldMk cId="2833347978" sldId="299"/>
            <ac:picMk id="6" creationId="{3A8E8753-3025-438F-4955-ED5448F2563D}"/>
          </ac:picMkLst>
        </pc:picChg>
      </pc:sldChg>
      <pc:sldChg chg="addSp delSp modSp add mod modClrScheme chgLayout modNotesTx">
        <pc:chgData name="Somerpalo Jussi" userId="aa15321c-d49d-4880-8b34-8bb3fad5cc70" providerId="ADAL" clId="{A50485FE-138C-4F3A-B972-4AA33C96DD25}" dt="2023-10-10T10:52:53.086" v="3215" actId="20577"/>
        <pc:sldMkLst>
          <pc:docMk/>
          <pc:sldMk cId="4145466102" sldId="300"/>
        </pc:sldMkLst>
        <pc:spChg chg="add del mod">
          <ac:chgData name="Somerpalo Jussi" userId="aa15321c-d49d-4880-8b34-8bb3fad5cc70" providerId="ADAL" clId="{A50485FE-138C-4F3A-B972-4AA33C96DD25}" dt="2023-10-10T10:31:31.414" v="3077" actId="931"/>
          <ac:spMkLst>
            <pc:docMk/>
            <pc:sldMk cId="4145466102" sldId="300"/>
            <ac:spMk id="3" creationId="{BBDF681B-C391-C536-3936-91042572C80B}"/>
          </ac:spMkLst>
        </pc:spChg>
        <pc:picChg chg="del">
          <ac:chgData name="Somerpalo Jussi" userId="aa15321c-d49d-4880-8b34-8bb3fad5cc70" providerId="ADAL" clId="{A50485FE-138C-4F3A-B972-4AA33C96DD25}" dt="2023-10-10T10:31:20.280" v="3076" actId="478"/>
          <ac:picMkLst>
            <pc:docMk/>
            <pc:sldMk cId="4145466102" sldId="300"/>
            <ac:picMk id="5" creationId="{C9EA2F21-8F98-07DB-A718-BAD45090682F}"/>
          </ac:picMkLst>
        </pc:picChg>
        <pc:picChg chg="add mod">
          <ac:chgData name="Somerpalo Jussi" userId="aa15321c-d49d-4880-8b34-8bb3fad5cc70" providerId="ADAL" clId="{A50485FE-138C-4F3A-B972-4AA33C96DD25}" dt="2023-10-10T10:33:49.810" v="3086" actId="14100"/>
          <ac:picMkLst>
            <pc:docMk/>
            <pc:sldMk cId="4145466102" sldId="300"/>
            <ac:picMk id="6" creationId="{6E8BD0FB-EF97-9DD7-101C-C968B05D3C93}"/>
          </ac:picMkLst>
        </pc:picChg>
      </pc:sldChg>
      <pc:sldMasterChg chg="del delSldLayout">
        <pc:chgData name="Somerpalo Jussi" userId="aa15321c-d49d-4880-8b34-8bb3fad5cc70" providerId="ADAL" clId="{A50485FE-138C-4F3A-B972-4AA33C96DD25}" dt="2023-10-02T12:24:22.143" v="12" actId="47"/>
        <pc:sldMasterMkLst>
          <pc:docMk/>
          <pc:sldMasterMk cId="3833952300" sldId="2147483648"/>
        </pc:sldMasterMkLst>
        <pc:sldLayoutChg chg="del">
          <pc:chgData name="Somerpalo Jussi" userId="aa15321c-d49d-4880-8b34-8bb3fad5cc70" providerId="ADAL" clId="{A50485FE-138C-4F3A-B972-4AA33C96DD25}" dt="2023-10-02T12:24:22.143" v="12" actId="47"/>
          <pc:sldLayoutMkLst>
            <pc:docMk/>
            <pc:sldMasterMk cId="3833952300" sldId="2147483648"/>
            <pc:sldLayoutMk cId="552599112" sldId="2147483660"/>
          </pc:sldLayoutMkLst>
        </pc:sldLayoutChg>
        <pc:sldLayoutChg chg="del">
          <pc:chgData name="Somerpalo Jussi" userId="aa15321c-d49d-4880-8b34-8bb3fad5cc70" providerId="ADAL" clId="{A50485FE-138C-4F3A-B972-4AA33C96DD25}" dt="2023-10-02T12:24:22.143" v="12" actId="47"/>
          <pc:sldLayoutMkLst>
            <pc:docMk/>
            <pc:sldMasterMk cId="3833952300" sldId="2147483648"/>
            <pc:sldLayoutMk cId="1599563599" sldId="2147483666"/>
          </pc:sldLayoutMkLst>
        </pc:sldLayoutChg>
        <pc:sldLayoutChg chg="del">
          <pc:chgData name="Somerpalo Jussi" userId="aa15321c-d49d-4880-8b34-8bb3fad5cc70" providerId="ADAL" clId="{A50485FE-138C-4F3A-B972-4AA33C96DD25}" dt="2023-10-02T12:24:22.143" v="12" actId="47"/>
          <pc:sldLayoutMkLst>
            <pc:docMk/>
            <pc:sldMasterMk cId="3833952300" sldId="2147483648"/>
            <pc:sldLayoutMk cId="1841368714" sldId="2147483669"/>
          </pc:sldLayoutMkLst>
        </pc:sldLayoutChg>
        <pc:sldLayoutChg chg="del">
          <pc:chgData name="Somerpalo Jussi" userId="aa15321c-d49d-4880-8b34-8bb3fad5cc70" providerId="ADAL" clId="{A50485FE-138C-4F3A-B972-4AA33C96DD25}" dt="2023-10-02T12:24:22.143" v="12" actId="47"/>
          <pc:sldLayoutMkLst>
            <pc:docMk/>
            <pc:sldMasterMk cId="3833952300" sldId="2147483648"/>
            <pc:sldLayoutMk cId="4186610922" sldId="2147483670"/>
          </pc:sldLayoutMkLst>
        </pc:sldLayoutChg>
        <pc:sldLayoutChg chg="del">
          <pc:chgData name="Somerpalo Jussi" userId="aa15321c-d49d-4880-8b34-8bb3fad5cc70" providerId="ADAL" clId="{A50485FE-138C-4F3A-B972-4AA33C96DD25}" dt="2023-10-02T12:24:22.143" v="12" actId="47"/>
          <pc:sldLayoutMkLst>
            <pc:docMk/>
            <pc:sldMasterMk cId="3833952300" sldId="2147483648"/>
            <pc:sldLayoutMk cId="81231815" sldId="2147483674"/>
          </pc:sldLayoutMkLst>
        </pc:sldLayoutChg>
        <pc:sldLayoutChg chg="del">
          <pc:chgData name="Somerpalo Jussi" userId="aa15321c-d49d-4880-8b34-8bb3fad5cc70" providerId="ADAL" clId="{A50485FE-138C-4F3A-B972-4AA33C96DD25}" dt="2023-10-02T12:24:22.143" v="12" actId="47"/>
          <pc:sldLayoutMkLst>
            <pc:docMk/>
            <pc:sldMasterMk cId="3833952300" sldId="2147483648"/>
            <pc:sldLayoutMk cId="3512114753" sldId="2147483675"/>
          </pc:sldLayoutMkLst>
        </pc:sldLayoutChg>
        <pc:sldLayoutChg chg="del">
          <pc:chgData name="Somerpalo Jussi" userId="aa15321c-d49d-4880-8b34-8bb3fad5cc70" providerId="ADAL" clId="{A50485FE-138C-4F3A-B972-4AA33C96DD25}" dt="2023-10-02T12:24:22.143" v="12" actId="47"/>
          <pc:sldLayoutMkLst>
            <pc:docMk/>
            <pc:sldMasterMk cId="3833952300" sldId="2147483648"/>
            <pc:sldLayoutMk cId="594974765" sldId="2147483676"/>
          </pc:sldLayoutMkLst>
        </pc:sldLayoutChg>
        <pc:sldLayoutChg chg="del">
          <pc:chgData name="Somerpalo Jussi" userId="aa15321c-d49d-4880-8b34-8bb3fad5cc70" providerId="ADAL" clId="{A50485FE-138C-4F3A-B972-4AA33C96DD25}" dt="2023-10-02T12:24:22.143" v="12" actId="47"/>
          <pc:sldLayoutMkLst>
            <pc:docMk/>
            <pc:sldMasterMk cId="3833952300" sldId="2147483648"/>
            <pc:sldLayoutMk cId="4285441095" sldId="2147483704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2F7EC-9823-4367-ACFF-500B47BDF123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E21EEC-DC4C-41D7-B396-714D81B5CF3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88509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fi.wikipedia.org/wiki/Power-to-X#cite_note-:1-1" TargetMode="External"/><Relationship Id="rId13" Type="http://schemas.openxmlformats.org/officeDocument/2006/relationships/hyperlink" Target="https://fi.wikipedia.org/wiki/Power-to-X#cite_note-4" TargetMode="External"/><Relationship Id="rId3" Type="http://schemas.openxmlformats.org/officeDocument/2006/relationships/hyperlink" Target="https://fi.wikipedia.org/wiki/Uusiutuva_energia" TargetMode="External"/><Relationship Id="rId7" Type="http://schemas.openxmlformats.org/officeDocument/2006/relationships/hyperlink" Target="https://fi.wikipedia.org/wiki/Fossiilinen_polttoaine" TargetMode="External"/><Relationship Id="rId12" Type="http://schemas.openxmlformats.org/officeDocument/2006/relationships/hyperlink" Target="https://fi.wikipedia.org/wiki/Power-to-X#cite_note-3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fi.wikipedia.org/wiki/Energia" TargetMode="External"/><Relationship Id="rId11" Type="http://schemas.openxmlformats.org/officeDocument/2006/relationships/hyperlink" Target="https://fi.wikipedia.org/wiki/Power-to-X#cite_note-:0-2" TargetMode="External"/><Relationship Id="rId5" Type="http://schemas.openxmlformats.org/officeDocument/2006/relationships/hyperlink" Target="https://fi.wikipedia.org/wiki/Kemianteollisuus" TargetMode="External"/><Relationship Id="rId10" Type="http://schemas.openxmlformats.org/officeDocument/2006/relationships/hyperlink" Target="https://fi.wikipedia.org/wiki/Elektrolyysi" TargetMode="External"/><Relationship Id="rId4" Type="http://schemas.openxmlformats.org/officeDocument/2006/relationships/hyperlink" Target="https://fi.wikipedia.org/wiki/S%C3%A4hk%C3%B6polttoaine" TargetMode="External"/><Relationship Id="rId9" Type="http://schemas.openxmlformats.org/officeDocument/2006/relationships/hyperlink" Target="https://fi.wikipedia.org/wiki/Hiilineutraaliu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err="1"/>
              <a:t>Lounapuistopäivä</a:t>
            </a:r>
            <a:r>
              <a:rPr lang="fi-FI" dirty="0"/>
              <a:t>, </a:t>
            </a:r>
            <a:r>
              <a:rPr lang="fi-FI" dirty="0" err="1"/>
              <a:t>Lounavoima</a:t>
            </a:r>
            <a:r>
              <a:rPr lang="fi-FI" dirty="0"/>
              <a:t>, Hehku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E21EEC-DC4C-41D7-B396-714D81B5CF31}" type="slidenum">
              <a:rPr lang="fi-FI" smtClean="0"/>
              <a:t>11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69148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i="0" dirty="0"/>
              <a:t>Ilmastokahvit, Turku, Joki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E21EEC-DC4C-41D7-B396-714D81B5CF31}" type="slidenum">
              <a:rPr lang="fi-FI" smtClean="0"/>
              <a:t>12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56814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/>
              <a:t>Forssa, </a:t>
            </a:r>
            <a:r>
              <a:rPr lang="fi-FI" dirty="0" err="1"/>
              <a:t>Envitech</a:t>
            </a:r>
            <a:r>
              <a:rPr lang="fi-FI" dirty="0"/>
              <a:t> alue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E21EEC-DC4C-41D7-B396-714D81B5CF31}" type="slidenum">
              <a:rPr lang="fi-FI" smtClean="0"/>
              <a:t>13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47224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/>
              <a:t>FRUSH 2023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E21EEC-DC4C-41D7-B396-714D81B5CF31}" type="slidenum">
              <a:rPr lang="fi-FI" smtClean="0"/>
              <a:t>18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61819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Power-to-X –teknologioilla (lyh. P2X) tarkoitetaan yleisesti sellaisia prosesseja, joilla </a:t>
            </a:r>
            <a:r>
              <a:rPr lang="fi-FI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Uusiutuva energia"/>
              </a:rPr>
              <a:t>uusiutuvien energialähteiden</a:t>
            </a:r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tuottaman sähköenergian avulla valmistetaan synteettisiä, ns. </a:t>
            </a:r>
            <a:r>
              <a:rPr lang="fi-FI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Sähköpolttoaine"/>
              </a:rPr>
              <a:t>sähköpolttoaineita</a:t>
            </a:r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tai muita yhdisteitä. Power-to-X –teknologian lopputuotteita voidaan käyttää niin </a:t>
            </a:r>
            <a:r>
              <a:rPr lang="fi-FI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Kemianteollisuus"/>
              </a:rPr>
              <a:t>kemianteollisuudessa</a:t>
            </a:r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kuin liikenteessä autojen ja muiden kulkuneuvojen polttoaineena. Konseptin tarkoituksena on tuottaa helposti säilytettävää ja päästötöntä </a:t>
            </a:r>
            <a:r>
              <a:rPr lang="fi-FI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 tooltip="Energia"/>
              </a:rPr>
              <a:t>energiaa</a:t>
            </a:r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sekä vähentää </a:t>
            </a:r>
            <a:r>
              <a:rPr lang="fi-FI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Fossiilinen polttoaine"/>
              </a:rPr>
              <a:t>fossiilisten polttoaineiden</a:t>
            </a:r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käyttöä</a:t>
            </a:r>
            <a:r>
              <a:rPr lang="fi-FI" b="0" i="0" u="none" strike="noStrike" baseline="30000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8"/>
              </a:rPr>
              <a:t>[1]</a:t>
            </a:r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Power-to-X on yksi askel kohti </a:t>
            </a:r>
            <a:r>
              <a:rPr lang="fi-FI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9" tooltip="Hiilineutraalius"/>
              </a:rPr>
              <a:t>hiilineutraalia</a:t>
            </a:r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ympäristötavoitetta.</a:t>
            </a:r>
          </a:p>
          <a:p>
            <a:pPr algn="l"/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Tärkeimmät osaprosessit Power-to-X –teknologiassa ovat veden </a:t>
            </a:r>
            <a:r>
              <a:rPr lang="fi-FI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0" tooltip="Elektrolyysi"/>
              </a:rPr>
              <a:t>elektrolyysi</a:t>
            </a:r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sekä hiilidioksidin talteenotto.</a:t>
            </a:r>
            <a:r>
              <a:rPr lang="fi-FI" b="0" i="0" u="none" strike="noStrike" baseline="30000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1"/>
              </a:rPr>
              <a:t>[2]</a:t>
            </a:r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Veden elektrolyysissä vesi (H2O) hajotetaan alkuaineiksi, eli vedyksi (H) ja hapeksi (O). Elektrolyysi on periaatteessa sähkövirralla pakotettu hapetus-pelkistysreaktio </a:t>
            </a:r>
            <a:r>
              <a:rPr lang="fi-FI" b="0" i="0" u="none" strike="noStrike" baseline="30000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2"/>
              </a:rPr>
              <a:t>[3]</a:t>
            </a:r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ja siihen tarvittava sähköenergia tuotetaan esimerkiksi tuulivoimalla. Hiilidioksidia sen sijaan otetaan talteen muun muassa voimalaitoksista, teollisuuden prosesseista sekä ympäröivästä ilmasta </a:t>
            </a:r>
            <a:r>
              <a:rPr lang="fi-FI" b="0" i="0" u="none" strike="noStrike" baseline="30000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3"/>
              </a:rPr>
              <a:t>[4]</a:t>
            </a:r>
            <a:r>
              <a:rPr lang="fi-FI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Vedestä elektrolyysillä irrotetun vedyn ja talteen otetun hiilidioksidin avulla voidaan tuottaa synteettisiä polttoaineita kuten metanolia.</a:t>
            </a: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E21EEC-DC4C-41D7-B396-714D81B5CF31}" type="slidenum">
              <a:rPr lang="fi-FI" smtClean="0"/>
              <a:t>20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12046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tsikkodia, harmaa"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1E8EA5DF-F072-FC5C-9EB9-667DFBE452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18" y="0"/>
            <a:ext cx="12170363" cy="6855971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65E3B91E-5198-F8B5-CBAE-8F8AA46921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4450" y="1261948"/>
            <a:ext cx="5693126" cy="1807845"/>
          </a:xfrm>
          <a:prstGeom prst="rect">
            <a:avLst/>
          </a:prstGeom>
        </p:spPr>
      </p:pic>
      <p:sp>
        <p:nvSpPr>
          <p:cNvPr id="13" name="Sisällön paikkamerkki 2">
            <a:extLst>
              <a:ext uri="{FF2B5EF4-FFF2-40B4-BE49-F238E27FC236}">
                <a16:creationId xmlns:a16="http://schemas.microsoft.com/office/drawing/2014/main" id="{BFC9A5FE-BA92-7AAC-F552-5AC35FAD50A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007576" y="5429090"/>
            <a:ext cx="4676424" cy="1122203"/>
          </a:xfrm>
        </p:spPr>
        <p:txBody>
          <a:bodyPr>
            <a:normAutofit/>
          </a:bodyPr>
          <a:lstStyle>
            <a:lvl1pPr marL="0" indent="0" algn="l">
              <a:buNone/>
              <a:defRPr lang="fi-FI"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04EE287-595F-8235-DCFC-A94FC0FDD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0424" y="3629025"/>
            <a:ext cx="8283575" cy="1198862"/>
          </a:xfrm>
        </p:spPr>
        <p:txBody>
          <a:bodyPr anchor="t">
            <a:noAutofit/>
          </a:bodyPr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404C1A7F-6111-8B9C-1B43-4BEFEE6A95E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215" y="5480312"/>
            <a:ext cx="701087" cy="725263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BDE81656-32DA-D7D7-89C2-9F5149081D7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918" y="5403653"/>
            <a:ext cx="1134794" cy="80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4429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, sinin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1">
            <a:extLst>
              <a:ext uri="{FF2B5EF4-FFF2-40B4-BE49-F238E27FC236}">
                <a16:creationId xmlns:a16="http://schemas.microsoft.com/office/drawing/2014/main" id="{CD3A39F2-5E72-BE10-D4FA-1196A5510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2095500"/>
            <a:ext cx="8283363" cy="2652607"/>
          </a:xfrm>
        </p:spPr>
        <p:txBody>
          <a:bodyPr anchor="t">
            <a:noAutofit/>
          </a:bodyPr>
          <a:lstStyle>
            <a:lvl1pPr algn="l">
              <a:defRPr lang="fi-FI" sz="3200" kern="1200">
                <a:solidFill>
                  <a:srgbClr val="FFFFFF"/>
                </a:solidFill>
                <a:latin typeface="Pridi" panose="00000500000000000000" pitchFamily="2" charset="-34"/>
                <a:ea typeface="+mj-ea"/>
                <a:cs typeface="Pridi" panose="00000500000000000000" pitchFamily="2" charset="-34"/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583940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, sininen">
    <p:bg>
      <p:bgPr>
        <a:solidFill>
          <a:schemeClr val="tx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isällön paikkamerkki 2">
            <a:extLst>
              <a:ext uri="{FF2B5EF4-FFF2-40B4-BE49-F238E27FC236}">
                <a16:creationId xmlns:a16="http://schemas.microsoft.com/office/drawing/2014/main" id="{BB8194E1-E610-0421-D9FB-807F3EB3AA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4448" y="1876213"/>
            <a:ext cx="10362779" cy="3813387"/>
          </a:xfrm>
        </p:spPr>
        <p:txBody>
          <a:bodyPr>
            <a:noAutofit/>
          </a:bodyPr>
          <a:lstStyle>
            <a:lvl1pPr marL="0" indent="0">
              <a:spcBef>
                <a:spcPts val="2400"/>
              </a:spcBef>
              <a:spcAft>
                <a:spcPts val="1200"/>
              </a:spcAft>
              <a:buNone/>
              <a:defRPr sz="20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8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13" name="Otsikko 1">
            <a:extLst>
              <a:ext uri="{FF2B5EF4-FFF2-40B4-BE49-F238E27FC236}">
                <a16:creationId xmlns:a16="http://schemas.microsoft.com/office/drawing/2014/main" id="{A68A0B70-4CEF-845A-0314-FB0301F13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941806"/>
            <a:ext cx="10362778" cy="723900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624217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2, sininen">
    <p:bg>
      <p:bgPr>
        <a:solidFill>
          <a:schemeClr val="tx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5CC01DA-B886-A131-BC2D-2F65AB238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941806"/>
            <a:ext cx="10329467" cy="723900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9F7A0274-0F9B-4248-0BDB-85BB84CFF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4449" y="1876213"/>
            <a:ext cx="4680000" cy="3813387"/>
          </a:xfrm>
        </p:spPr>
        <p:txBody>
          <a:bodyPr>
            <a:noAutofit/>
          </a:bodyPr>
          <a:lstStyle>
            <a:lvl1pPr marL="0" indent="0">
              <a:spcBef>
                <a:spcPts val="2400"/>
              </a:spcBef>
              <a:spcAft>
                <a:spcPts val="1200"/>
              </a:spcAft>
              <a:buNone/>
              <a:defRPr sz="18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6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marL="72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3pPr>
            <a:lvl4pPr marL="108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4pPr>
            <a:lvl5pPr marL="144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Sisällön paikkamerkki 2">
            <a:extLst>
              <a:ext uri="{FF2B5EF4-FFF2-40B4-BE49-F238E27FC236}">
                <a16:creationId xmlns:a16="http://schemas.microsoft.com/office/drawing/2014/main" id="{1E5DD5E5-E0A9-D3A9-D2A8-BA9994AD0BA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963916" y="1876212"/>
            <a:ext cx="4680000" cy="3813387"/>
          </a:xfrm>
        </p:spPr>
        <p:txBody>
          <a:bodyPr>
            <a:noAutofit/>
          </a:bodyPr>
          <a:lstStyle>
            <a:lvl1pPr marL="0" indent="0">
              <a:spcBef>
                <a:spcPts val="2400"/>
              </a:spcBef>
              <a:spcAft>
                <a:spcPts val="1200"/>
              </a:spcAft>
              <a:buNone/>
              <a:defRPr sz="18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600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marL="72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3pPr>
            <a:lvl4pPr marL="108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4pPr>
            <a:lvl5pPr marL="144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33452001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dia, sinin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E5EF0E26-EF18-3C45-5114-C1F1BEECB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639300" cy="6858000"/>
          </a:xfrm>
        </p:spPr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58990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3, sininen">
    <p:bg>
      <p:bgPr>
        <a:solidFill>
          <a:schemeClr val="tx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tsikko 1">
            <a:extLst>
              <a:ext uri="{FF2B5EF4-FFF2-40B4-BE49-F238E27FC236}">
                <a16:creationId xmlns:a16="http://schemas.microsoft.com/office/drawing/2014/main" id="{B824AE48-FD72-5612-F620-1BA5B14A3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50" y="941806"/>
            <a:ext cx="2867025" cy="3139659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2" name="Sisällön paikkamerkki 2">
            <a:extLst>
              <a:ext uri="{FF2B5EF4-FFF2-40B4-BE49-F238E27FC236}">
                <a16:creationId xmlns:a16="http://schemas.microsoft.com/office/drawing/2014/main" id="{C59DA933-05A7-F090-E96C-B359B110D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782" y="941806"/>
            <a:ext cx="6623898" cy="4774887"/>
          </a:xfrm>
        </p:spPr>
        <p:txBody>
          <a:bodyPr>
            <a:noAutofit/>
          </a:bodyPr>
          <a:lstStyle>
            <a:lvl1pPr marL="0" indent="0">
              <a:spcBef>
                <a:spcPts val="2400"/>
              </a:spcBef>
              <a:spcAft>
                <a:spcPts val="1200"/>
              </a:spcAft>
              <a:buNone/>
              <a:defRPr sz="20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6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marL="72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200">
                <a:solidFill>
                  <a:schemeClr val="tx1"/>
                </a:solidFill>
              </a:defRPr>
            </a:lvl3pPr>
            <a:lvl4pPr marL="108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200">
                <a:solidFill>
                  <a:schemeClr val="tx1"/>
                </a:solidFill>
              </a:defRPr>
            </a:lvl4pPr>
            <a:lvl5pPr marL="144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7584265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hjä, sininen">
    <p:bg>
      <p:bgPr>
        <a:solidFill>
          <a:schemeClr val="tx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701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petusdia, sininen">
    <p:bg>
      <p:bgPr>
        <a:solidFill>
          <a:schemeClr val="tx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73360C7E-506D-8BB7-DCFD-CA4B9363AB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37" y="0"/>
            <a:ext cx="12170363" cy="6855971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65E3B91E-5198-F8B5-CBAE-8F8AA46921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8769" y="724616"/>
            <a:ext cx="3392562" cy="1077304"/>
          </a:xfrm>
          <a:prstGeom prst="rect">
            <a:avLst/>
          </a:prstGeom>
        </p:spPr>
      </p:pic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6E769076-F8FF-71AF-420A-DC3E9EF3CD0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26187" y="3649991"/>
            <a:ext cx="5850041" cy="1122203"/>
          </a:xfrm>
        </p:spPr>
        <p:txBody>
          <a:bodyPr>
            <a:normAutofit/>
          </a:bodyPr>
          <a:lstStyle>
            <a:lvl1pPr marL="0" indent="0" algn="l">
              <a:buNone/>
              <a:defRPr lang="fi-FI"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Otsikko 1">
            <a:extLst>
              <a:ext uri="{FF2B5EF4-FFF2-40B4-BE49-F238E27FC236}">
                <a16:creationId xmlns:a16="http://schemas.microsoft.com/office/drawing/2014/main" id="{9EC379A6-A363-0E6C-9615-D48F42806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6187" y="2200117"/>
            <a:ext cx="5850042" cy="1228883"/>
          </a:xfrm>
        </p:spPr>
        <p:txBody>
          <a:bodyPr anchor="t">
            <a:noAutofit/>
          </a:bodyPr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</a:t>
            </a:r>
          </a:p>
        </p:txBody>
      </p:sp>
    </p:spTree>
    <p:extLst>
      <p:ext uri="{BB962C8B-B14F-4D97-AF65-F5344CB8AC3E}">
        <p14:creationId xmlns:p14="http://schemas.microsoft.com/office/powerpoint/2010/main" val="541215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, harma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1">
            <a:extLst>
              <a:ext uri="{FF2B5EF4-FFF2-40B4-BE49-F238E27FC236}">
                <a16:creationId xmlns:a16="http://schemas.microsoft.com/office/drawing/2014/main" id="{CD3A39F2-5E72-BE10-D4FA-1196A5510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2095500"/>
            <a:ext cx="8283363" cy="2652607"/>
          </a:xfrm>
        </p:spPr>
        <p:txBody>
          <a:bodyPr anchor="t">
            <a:noAutofit/>
          </a:bodyPr>
          <a:lstStyle>
            <a:lvl1pPr algn="l">
              <a:defRPr lang="fi-FI" sz="3200" kern="1200">
                <a:solidFill>
                  <a:srgbClr val="FFFFFF"/>
                </a:solidFill>
                <a:latin typeface="Pridi" panose="00000500000000000000" pitchFamily="2" charset="-34"/>
                <a:ea typeface="+mj-ea"/>
                <a:cs typeface="Pridi" panose="00000500000000000000" pitchFamily="2" charset="-34"/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540618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, harmaa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isällön paikkamerkki 2">
            <a:extLst>
              <a:ext uri="{FF2B5EF4-FFF2-40B4-BE49-F238E27FC236}">
                <a16:creationId xmlns:a16="http://schemas.microsoft.com/office/drawing/2014/main" id="{BB8194E1-E610-0421-D9FB-807F3EB3AA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4448" y="1876213"/>
            <a:ext cx="10362779" cy="3813387"/>
          </a:xfrm>
        </p:spPr>
        <p:txBody>
          <a:bodyPr>
            <a:noAutofit/>
          </a:bodyPr>
          <a:lstStyle>
            <a:lvl1pPr marL="0" indent="0">
              <a:spcBef>
                <a:spcPts val="2400"/>
              </a:spcBef>
              <a:spcAft>
                <a:spcPts val="1200"/>
              </a:spcAft>
              <a:buNone/>
              <a:defRPr sz="20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8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13" name="Otsikko 1">
            <a:extLst>
              <a:ext uri="{FF2B5EF4-FFF2-40B4-BE49-F238E27FC236}">
                <a16:creationId xmlns:a16="http://schemas.microsoft.com/office/drawing/2014/main" id="{A68A0B70-4CEF-845A-0314-FB0301F13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941806"/>
            <a:ext cx="10362778" cy="723900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279518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2, harmaa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216BDE2-781C-5FB1-2BA8-DAA84ACAA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941806"/>
            <a:ext cx="10329467" cy="723900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3F5A72FC-CD43-88B4-C038-5D0C303803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4449" y="1876213"/>
            <a:ext cx="4680000" cy="3813387"/>
          </a:xfrm>
        </p:spPr>
        <p:txBody>
          <a:bodyPr>
            <a:noAutofit/>
          </a:bodyPr>
          <a:lstStyle>
            <a:lvl1pPr marL="0" indent="0">
              <a:spcBef>
                <a:spcPts val="2400"/>
              </a:spcBef>
              <a:spcAft>
                <a:spcPts val="1200"/>
              </a:spcAft>
              <a:buNone/>
              <a:defRPr sz="18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6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marL="72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3pPr>
            <a:lvl4pPr marL="108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4pPr>
            <a:lvl5pPr marL="144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Sisällön paikkamerkki 2">
            <a:extLst>
              <a:ext uri="{FF2B5EF4-FFF2-40B4-BE49-F238E27FC236}">
                <a16:creationId xmlns:a16="http://schemas.microsoft.com/office/drawing/2014/main" id="{A63478C8-22DF-9911-768B-9BAF340796CB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963916" y="1876212"/>
            <a:ext cx="4680000" cy="3813387"/>
          </a:xfrm>
        </p:spPr>
        <p:txBody>
          <a:bodyPr>
            <a:noAutofit/>
          </a:bodyPr>
          <a:lstStyle>
            <a:lvl1pPr marL="0" indent="0">
              <a:spcBef>
                <a:spcPts val="2400"/>
              </a:spcBef>
              <a:spcAft>
                <a:spcPts val="1200"/>
              </a:spcAft>
              <a:buNone/>
              <a:defRPr sz="18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600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marL="72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3pPr>
            <a:lvl4pPr marL="108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4pPr>
            <a:lvl5pPr marL="144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535382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dia, harma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E5EF0E26-EF18-3C45-5114-C1F1BEECB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639300" cy="6858000"/>
          </a:xfrm>
        </p:spPr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48414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3, harmaa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tsikko 1">
            <a:extLst>
              <a:ext uri="{FF2B5EF4-FFF2-40B4-BE49-F238E27FC236}">
                <a16:creationId xmlns:a16="http://schemas.microsoft.com/office/drawing/2014/main" id="{B824AE48-FD72-5612-F620-1BA5B14A3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50" y="941806"/>
            <a:ext cx="2867025" cy="3139659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2" name="Sisällön paikkamerkki 2">
            <a:extLst>
              <a:ext uri="{FF2B5EF4-FFF2-40B4-BE49-F238E27FC236}">
                <a16:creationId xmlns:a16="http://schemas.microsoft.com/office/drawing/2014/main" id="{C59DA933-05A7-F090-E96C-B359B110D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782" y="941806"/>
            <a:ext cx="6623898" cy="4774887"/>
          </a:xfrm>
        </p:spPr>
        <p:txBody>
          <a:bodyPr>
            <a:noAutofit/>
          </a:bodyPr>
          <a:lstStyle>
            <a:lvl1pPr marL="0" indent="0">
              <a:spcBef>
                <a:spcPts val="2400"/>
              </a:spcBef>
              <a:spcAft>
                <a:spcPts val="1200"/>
              </a:spcAft>
              <a:buNone/>
              <a:defRPr sz="20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6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marL="72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200">
                <a:solidFill>
                  <a:schemeClr val="tx1"/>
                </a:solidFill>
              </a:defRPr>
            </a:lvl3pPr>
            <a:lvl4pPr marL="108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200">
                <a:solidFill>
                  <a:schemeClr val="tx1"/>
                </a:solidFill>
              </a:defRPr>
            </a:lvl4pPr>
            <a:lvl5pPr marL="144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3422103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hjä, harmaa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727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petusdia, harmaa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65E3B91E-5198-F8B5-CBAE-8F8AA46921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8769" y="724616"/>
            <a:ext cx="3392562" cy="1077304"/>
          </a:xfrm>
          <a:prstGeom prst="rect">
            <a:avLst/>
          </a:prstGeom>
        </p:spPr>
      </p:pic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1AC2C130-D676-3654-D322-0D7AC007C7E8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26187" y="3649991"/>
            <a:ext cx="5850041" cy="1122203"/>
          </a:xfrm>
        </p:spPr>
        <p:txBody>
          <a:bodyPr>
            <a:normAutofit/>
          </a:bodyPr>
          <a:lstStyle>
            <a:lvl1pPr marL="0" indent="0" algn="l">
              <a:buNone/>
              <a:defRPr lang="fi-FI"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Otsikko 1">
            <a:extLst>
              <a:ext uri="{FF2B5EF4-FFF2-40B4-BE49-F238E27FC236}">
                <a16:creationId xmlns:a16="http://schemas.microsoft.com/office/drawing/2014/main" id="{2577A70E-7EEB-00F1-B127-42754F600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6187" y="2200117"/>
            <a:ext cx="5850042" cy="1228883"/>
          </a:xfrm>
        </p:spPr>
        <p:txBody>
          <a:bodyPr anchor="t">
            <a:noAutofit/>
          </a:bodyPr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</a:t>
            </a:r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9D14A565-83F5-E2FB-E640-DDAE4603A9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37" y="2029"/>
            <a:ext cx="12170363" cy="685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993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tsikkodia, sininen">
    <p:bg>
      <p:bgPr>
        <a:solidFill>
          <a:schemeClr val="tx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1E8EA5DF-F072-FC5C-9EB9-667DFBE452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18" y="2029"/>
            <a:ext cx="12170363" cy="6855971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65E3B91E-5198-F8B5-CBAE-8F8AA46921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4450" y="1261948"/>
            <a:ext cx="5693126" cy="1807845"/>
          </a:xfrm>
          <a:prstGeom prst="rect">
            <a:avLst/>
          </a:prstGeom>
        </p:spPr>
      </p:pic>
      <p:sp>
        <p:nvSpPr>
          <p:cNvPr id="13" name="Sisällön paikkamerkki 2">
            <a:extLst>
              <a:ext uri="{FF2B5EF4-FFF2-40B4-BE49-F238E27FC236}">
                <a16:creationId xmlns:a16="http://schemas.microsoft.com/office/drawing/2014/main" id="{BFC9A5FE-BA92-7AAC-F552-5AC35FAD50A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007576" y="5429090"/>
            <a:ext cx="4676424" cy="1122203"/>
          </a:xfrm>
        </p:spPr>
        <p:txBody>
          <a:bodyPr>
            <a:normAutofit/>
          </a:bodyPr>
          <a:lstStyle>
            <a:lvl1pPr marL="0" indent="0" algn="l">
              <a:buNone/>
              <a:defRPr lang="fi-FI"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04EE287-595F-8235-DCFC-A94FC0FDD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0424" y="3629025"/>
            <a:ext cx="8283575" cy="1198862"/>
          </a:xfrm>
        </p:spPr>
        <p:txBody>
          <a:bodyPr anchor="t">
            <a:noAutofit/>
          </a:bodyPr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404C1A7F-6111-8B9C-1B43-4BEFEE6A95E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215" y="5480312"/>
            <a:ext cx="701087" cy="725263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BDE81656-32DA-D7D7-89C2-9F5149081D7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918" y="5403653"/>
            <a:ext cx="1134794" cy="80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508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image" Target="../media/image3.sv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>
            <a:extLst>
              <a:ext uri="{FF2B5EF4-FFF2-40B4-BE49-F238E27FC236}">
                <a16:creationId xmlns:a16="http://schemas.microsoft.com/office/drawing/2014/main" id="{47BC9A52-7867-E815-2397-30E8C3D1D0B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37" y="2029"/>
            <a:ext cx="12170363" cy="6855971"/>
          </a:xfrm>
          <a:prstGeom prst="rect">
            <a:avLst/>
          </a:prstGeom>
        </p:spPr>
      </p:pic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5B0F8AF9-3192-5081-81AA-846DF5E8D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BFF1B77-DE2A-8F3F-6B88-15E3FE43F7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3611FCF6-106A-AC3C-A89D-F67DABDBAAB9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220311" y="5926932"/>
            <a:ext cx="1465699" cy="50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211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ridi" panose="00000500000000000000" pitchFamily="2" charset="-34"/>
          <a:ea typeface="+mj-ea"/>
          <a:cs typeface="Pridi" panose="00000500000000000000" pitchFamily="2" charset="-34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>
            <a:extLst>
              <a:ext uri="{FF2B5EF4-FFF2-40B4-BE49-F238E27FC236}">
                <a16:creationId xmlns:a16="http://schemas.microsoft.com/office/drawing/2014/main" id="{47BC9A52-7867-E815-2397-30E8C3D1D0B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37" y="0"/>
            <a:ext cx="12170363" cy="6855971"/>
          </a:xfrm>
          <a:prstGeom prst="rect">
            <a:avLst/>
          </a:prstGeom>
        </p:spPr>
      </p:pic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5B0F8AF9-3192-5081-81AA-846DF5E8D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BFF1B77-DE2A-8F3F-6B88-15E3FE43F7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3611FCF6-106A-AC3C-A89D-F67DABDBAAB9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220311" y="5926932"/>
            <a:ext cx="1465699" cy="50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66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ridi" panose="00000500000000000000" pitchFamily="2" charset="-34"/>
          <a:ea typeface="+mj-ea"/>
          <a:cs typeface="Pridi" panose="00000500000000000000" pitchFamily="2" charset="-34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K4_s8zKQftw&amp;pp=ygULbG91bmFwdWlzdG8%3D" TargetMode="Externa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yrityssalo.fi/hankkeet/lounapuisto-2021-2023" TargetMode="Externa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A457D91E-0D86-6127-2CE1-356962CF224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285421" y="5478960"/>
            <a:ext cx="4676424" cy="738445"/>
          </a:xfrm>
        </p:spPr>
        <p:txBody>
          <a:bodyPr/>
          <a:lstStyle/>
          <a:p>
            <a:r>
              <a:rPr lang="fi-FI" dirty="0"/>
              <a:t>Jussi Somerpalo, Yrityssalo Oy</a:t>
            </a:r>
          </a:p>
          <a:p>
            <a:r>
              <a:rPr lang="fi-FI" dirty="0"/>
              <a:t>Kiertotalousfoorumi 2023 @Salo 11.10.2023</a:t>
            </a:r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AE11626-47CF-A982-9D52-9DC4C7F08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0424" y="3629025"/>
            <a:ext cx="8561421" cy="1198862"/>
          </a:xfrm>
        </p:spPr>
        <p:txBody>
          <a:bodyPr/>
          <a:lstStyle/>
          <a:p>
            <a:r>
              <a:rPr lang="fi-FI" dirty="0"/>
              <a:t>Lounapuisto kiertotalouspuisto 2021-2023</a:t>
            </a:r>
            <a:br>
              <a:rPr lang="fi-FI" dirty="0"/>
            </a:br>
            <a:r>
              <a:rPr lang="fi-FI" dirty="0"/>
              <a:t>EAKR -hanke</a:t>
            </a:r>
          </a:p>
        </p:txBody>
      </p:sp>
    </p:spTree>
    <p:extLst>
      <p:ext uri="{BB962C8B-B14F-4D97-AF65-F5344CB8AC3E}">
        <p14:creationId xmlns:p14="http://schemas.microsoft.com/office/powerpoint/2010/main" val="2411659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tsikko 12">
            <a:extLst>
              <a:ext uri="{FF2B5EF4-FFF2-40B4-BE49-F238E27FC236}">
                <a16:creationId xmlns:a16="http://schemas.microsoft.com/office/drawing/2014/main" id="{BA77BEB3-CCDB-C82D-0F6E-F0960E1B3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444500"/>
            <a:ext cx="10329467" cy="723900"/>
          </a:xfrm>
        </p:spPr>
        <p:txBody>
          <a:bodyPr>
            <a:normAutofit/>
          </a:bodyPr>
          <a:lstStyle/>
          <a:p>
            <a:r>
              <a:rPr lang="fi-FI" sz="4000" dirty="0"/>
              <a:t>TP 2 Ekosysteemin kehittäminen </a:t>
            </a:r>
          </a:p>
        </p:txBody>
      </p:sp>
      <p:sp>
        <p:nvSpPr>
          <p:cNvPr id="7" name="Sisällön paikkamerkki 6">
            <a:extLst>
              <a:ext uri="{FF2B5EF4-FFF2-40B4-BE49-F238E27FC236}">
                <a16:creationId xmlns:a16="http://schemas.microsoft.com/office/drawing/2014/main" id="{A784592C-CDC6-4856-DE5A-78E1A03CA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4449" y="1390261"/>
            <a:ext cx="10362779" cy="5131837"/>
          </a:xfrm>
        </p:spPr>
        <p:txBody>
          <a:bodyPr/>
          <a:lstStyle/>
          <a:p>
            <a:pPr marL="13140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i-FI" sz="2400" b="1" dirty="0"/>
              <a:t>Ekosysteemin kehittämisen toteutus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400" dirty="0"/>
              <a:t>Yritystapaamiset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400" dirty="0"/>
              <a:t>Verkostoitumistilaisuudet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400" dirty="0"/>
              <a:t>Opintomatkat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400" dirty="0"/>
              <a:t>Yritys/korkeakoulu yhteistyö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400" dirty="0"/>
              <a:t>Toteutettavuustutkimukset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fi-FI" sz="2200" dirty="0"/>
              <a:t>Biokaasu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fi-FI" sz="2200" dirty="0"/>
              <a:t>Vesihuolto</a:t>
            </a:r>
          </a:p>
          <a:p>
            <a:pPr marL="491400" lvl="2" indent="0">
              <a:lnSpc>
                <a:spcPct val="150000"/>
              </a:lnSpc>
              <a:spcBef>
                <a:spcPts val="0"/>
              </a:spcBef>
              <a:buNone/>
            </a:pPr>
            <a:endParaRPr lang="fi-FI" sz="2200" dirty="0"/>
          </a:p>
        </p:txBody>
      </p:sp>
    </p:spTree>
    <p:extLst>
      <p:ext uri="{BB962C8B-B14F-4D97-AF65-F5344CB8AC3E}">
        <p14:creationId xmlns:p14="http://schemas.microsoft.com/office/powerpoint/2010/main" val="663089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isällön paikkamerkki 5" descr="Kuva, joka sisältää kohteen sisä-, huonekalu, tuoli, vaate&#10;&#10;Kuvaus luotu automaattisesti">
            <a:extLst>
              <a:ext uri="{FF2B5EF4-FFF2-40B4-BE49-F238E27FC236}">
                <a16:creationId xmlns:a16="http://schemas.microsoft.com/office/drawing/2014/main" id="{9A3217BD-3A88-9904-7098-31B6AFC630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8" r="-1" b="-1"/>
          <a:stretch/>
        </p:blipFill>
        <p:spPr>
          <a:xfrm>
            <a:off x="20" y="10"/>
            <a:ext cx="9639280" cy="6857990"/>
          </a:xfrm>
          <a:noFill/>
        </p:spPr>
      </p:pic>
    </p:spTree>
    <p:extLst>
      <p:ext uri="{BB962C8B-B14F-4D97-AF65-F5344CB8AC3E}">
        <p14:creationId xmlns:p14="http://schemas.microsoft.com/office/powerpoint/2010/main" val="1085251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isällön paikkamerkki 4" descr="Kuva, joka sisältää kohteen teksti, sisä-, vaate, media&#10;&#10;Kuvaus luotu automaattisesti">
            <a:extLst>
              <a:ext uri="{FF2B5EF4-FFF2-40B4-BE49-F238E27FC236}">
                <a16:creationId xmlns:a16="http://schemas.microsoft.com/office/drawing/2014/main" id="{C9EA2F21-8F98-07DB-A718-BAD45090682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0" y="0"/>
            <a:ext cx="12172078" cy="5477435"/>
          </a:xfrm>
          <a:noFill/>
        </p:spPr>
      </p:pic>
    </p:spTree>
    <p:extLst>
      <p:ext uri="{BB962C8B-B14F-4D97-AF65-F5344CB8AC3E}">
        <p14:creationId xmlns:p14="http://schemas.microsoft.com/office/powerpoint/2010/main" val="2189061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isällön paikkamerkki 5" descr="Kuva, joka sisältää kohteen piha-, taivas, henkilö, ilmansaasteet&#10;&#10;Kuvaus luotu automaattisesti">
            <a:extLst>
              <a:ext uri="{FF2B5EF4-FFF2-40B4-BE49-F238E27FC236}">
                <a16:creationId xmlns:a16="http://schemas.microsoft.com/office/drawing/2014/main" id="{6E8BD0FB-EF97-9DD7-101C-C968B05D3C9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0" y="0"/>
            <a:ext cx="12172078" cy="5477435"/>
          </a:xfrm>
          <a:noFill/>
        </p:spPr>
      </p:pic>
    </p:spTree>
    <p:extLst>
      <p:ext uri="{BB962C8B-B14F-4D97-AF65-F5344CB8AC3E}">
        <p14:creationId xmlns:p14="http://schemas.microsoft.com/office/powerpoint/2010/main" val="4145466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sällön paikkamerkki 3" descr="Kuva, joka sisältää kohteen teksti, ympyrä, Fontti, logo&#10;&#10;Kuvaus luotu automaattisesti">
            <a:extLst>
              <a:ext uri="{FF2B5EF4-FFF2-40B4-BE49-F238E27FC236}">
                <a16:creationId xmlns:a16="http://schemas.microsoft.com/office/drawing/2014/main" id="{EB8183FF-E4B7-E625-0980-E18D82098FE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" r="337"/>
          <a:stretch/>
        </p:blipFill>
        <p:spPr/>
      </p:pic>
      <p:sp>
        <p:nvSpPr>
          <p:cNvPr id="13" name="Otsikko 12">
            <a:extLst>
              <a:ext uri="{FF2B5EF4-FFF2-40B4-BE49-F238E27FC236}">
                <a16:creationId xmlns:a16="http://schemas.microsoft.com/office/drawing/2014/main" id="{BA77BEB3-CCDB-C82D-0F6E-F0960E1B36F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0963"/>
            <a:ext cx="8567738" cy="723900"/>
          </a:xfrm>
        </p:spPr>
        <p:txBody>
          <a:bodyPr>
            <a:normAutofit/>
          </a:bodyPr>
          <a:lstStyle/>
          <a:p>
            <a:r>
              <a:rPr lang="fi-FI" sz="4000" dirty="0"/>
              <a:t>Lounapuisto ekosysteemi </a:t>
            </a:r>
          </a:p>
        </p:txBody>
      </p:sp>
    </p:spTree>
    <p:extLst>
      <p:ext uri="{BB962C8B-B14F-4D97-AF65-F5344CB8AC3E}">
        <p14:creationId xmlns:p14="http://schemas.microsoft.com/office/powerpoint/2010/main" val="3048691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tsikko 12">
            <a:extLst>
              <a:ext uri="{FF2B5EF4-FFF2-40B4-BE49-F238E27FC236}">
                <a16:creationId xmlns:a16="http://schemas.microsoft.com/office/drawing/2014/main" id="{BA77BEB3-CCDB-C82D-0F6E-F0960E1B3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444500"/>
            <a:ext cx="10329467" cy="723900"/>
          </a:xfrm>
        </p:spPr>
        <p:txBody>
          <a:bodyPr>
            <a:normAutofit/>
          </a:bodyPr>
          <a:lstStyle/>
          <a:p>
            <a:r>
              <a:rPr lang="fi-FI" sz="4000" dirty="0"/>
              <a:t>TP 3 Viestintä ja brändin rakentaminen</a:t>
            </a:r>
          </a:p>
        </p:txBody>
      </p:sp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5F86B6B8-5FCE-9AA4-0FBA-BDA94AD77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4448" y="1876213"/>
            <a:ext cx="9816971" cy="4537287"/>
          </a:xfrm>
        </p:spPr>
        <p:txBody>
          <a:bodyPr/>
          <a:lstStyle/>
          <a:p>
            <a:pPr marL="13140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i-FI" sz="2000" b="1" dirty="0"/>
              <a:t>Viestinnän ja brändin rakentamisen toteutus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000" dirty="0"/>
              <a:t>Säännöllinen ulkoinen ja sisäinen viestintä monikanavaisesti (uutiskirjeet, some, lehtijutut, messut…)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000" dirty="0" err="1"/>
              <a:t>Lounapuiston</a:t>
            </a:r>
            <a:r>
              <a:rPr lang="fi-FI" sz="2000" dirty="0"/>
              <a:t> ilmeen luominen ja materiaalin tuottaminen (logo, asiakirjapohjat ja muu materiaali, graafinen ohjeistus)</a:t>
            </a:r>
          </a:p>
          <a:p>
            <a:pPr lvl="1">
              <a:lnSpc>
                <a:spcPct val="150000"/>
              </a:lnSpc>
            </a:pPr>
            <a:r>
              <a:rPr lang="fi-FI" sz="2000" dirty="0" err="1"/>
              <a:t>Lounapuiston</a:t>
            </a:r>
            <a:r>
              <a:rPr lang="fi-FI" sz="2000" dirty="0"/>
              <a:t> vision kuvitus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000" dirty="0"/>
              <a:t>Lounapuisto.fi –sivuston rakentaminen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000" dirty="0" err="1"/>
              <a:t>Lounapuiston</a:t>
            </a:r>
            <a:r>
              <a:rPr lang="fi-FI" sz="2000" dirty="0"/>
              <a:t> esittelyvideon tuottaminen</a:t>
            </a:r>
          </a:p>
          <a:p>
            <a:endParaRPr lang="fi-FI" sz="2000" dirty="0"/>
          </a:p>
        </p:txBody>
      </p:sp>
    </p:spTree>
    <p:extLst>
      <p:ext uri="{BB962C8B-B14F-4D97-AF65-F5344CB8AC3E}">
        <p14:creationId xmlns:p14="http://schemas.microsoft.com/office/powerpoint/2010/main" val="3568675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tsikko 12">
            <a:extLst>
              <a:ext uri="{FF2B5EF4-FFF2-40B4-BE49-F238E27FC236}">
                <a16:creationId xmlns:a16="http://schemas.microsoft.com/office/drawing/2014/main" id="{BA77BEB3-CCDB-C82D-0F6E-F0960E1B3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444500"/>
            <a:ext cx="10329467" cy="723900"/>
          </a:xfrm>
        </p:spPr>
        <p:txBody>
          <a:bodyPr>
            <a:normAutofit/>
          </a:bodyPr>
          <a:lstStyle/>
          <a:p>
            <a:r>
              <a:rPr lang="fi-FI" sz="4000" dirty="0" err="1"/>
              <a:t>Lounapuiston</a:t>
            </a:r>
            <a:r>
              <a:rPr lang="fi-FI" sz="4000" dirty="0"/>
              <a:t> logo</a:t>
            </a:r>
          </a:p>
        </p:txBody>
      </p:sp>
      <p:pic>
        <p:nvPicPr>
          <p:cNvPr id="4" name="Sisällön paikkamerkki 3" descr="Kuva, joka sisältää kohteen Grafiikka, teksti, Fontti, logo&#10;&#10;Kuvaus luotu automaattisesti">
            <a:extLst>
              <a:ext uri="{FF2B5EF4-FFF2-40B4-BE49-F238E27FC236}">
                <a16:creationId xmlns:a16="http://schemas.microsoft.com/office/drawing/2014/main" id="{842A83AE-D7A1-EB4D-F334-B3061C0488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38" y="1288709"/>
            <a:ext cx="9817100" cy="4280582"/>
          </a:xfrm>
        </p:spPr>
      </p:pic>
    </p:spTree>
    <p:extLst>
      <p:ext uri="{BB962C8B-B14F-4D97-AF65-F5344CB8AC3E}">
        <p14:creationId xmlns:p14="http://schemas.microsoft.com/office/powerpoint/2010/main" val="13493772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1667F303-57ED-C386-557F-0FAAAE05C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97148" cy="4170798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1DC0C0FD-47B9-A01C-3244-498D9C448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923" y="2687203"/>
            <a:ext cx="2742217" cy="4170797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C2088CC5-0837-F355-0957-C4B6B4A483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5393" y="0"/>
            <a:ext cx="2797148" cy="4830869"/>
          </a:xfrm>
          <a:prstGeom prst="rect">
            <a:avLst/>
          </a:prstGeom>
        </p:spPr>
      </p:pic>
      <p:pic>
        <p:nvPicPr>
          <p:cNvPr id="12" name="Kuva 11">
            <a:extLst>
              <a:ext uri="{FF2B5EF4-FFF2-40B4-BE49-F238E27FC236}">
                <a16:creationId xmlns:a16="http://schemas.microsoft.com/office/drawing/2014/main" id="{B0E9C3ED-6B2A-1398-C5F4-57926CC33A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2063" y="2189914"/>
            <a:ext cx="2799627" cy="4668086"/>
          </a:xfrm>
          <a:prstGeom prst="rect">
            <a:avLst/>
          </a:prstGeom>
        </p:spPr>
      </p:pic>
      <p:sp>
        <p:nvSpPr>
          <p:cNvPr id="2" name="Kuvan paikkamerkki 1">
            <a:extLst>
              <a:ext uri="{FF2B5EF4-FFF2-40B4-BE49-F238E27FC236}">
                <a16:creationId xmlns:a16="http://schemas.microsoft.com/office/drawing/2014/main" id="{F9D52A7D-C51D-DE1E-52A8-6B3EA45DBFB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159175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isällön paikkamerkki 5" descr="Kuva, joka sisältää kohteen vaate, henkilö, nainen, mies&#10;&#10;Kuvaus luotu automaattisesti">
            <a:extLst>
              <a:ext uri="{FF2B5EF4-FFF2-40B4-BE49-F238E27FC236}">
                <a16:creationId xmlns:a16="http://schemas.microsoft.com/office/drawing/2014/main" id="{3A8E8753-3025-438F-4955-ED5448F256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0" y="0"/>
            <a:ext cx="12192000" cy="5486400"/>
          </a:xfrm>
          <a:noFill/>
        </p:spPr>
      </p:pic>
    </p:spTree>
    <p:extLst>
      <p:ext uri="{BB962C8B-B14F-4D97-AF65-F5344CB8AC3E}">
        <p14:creationId xmlns:p14="http://schemas.microsoft.com/office/powerpoint/2010/main" val="28333479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4E4B9583-19B6-CAF5-1825-2332BF50C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69" y="138146"/>
            <a:ext cx="10181062" cy="57777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75896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BEDE41F0-B1AD-7AC8-6C61-803CA1D84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1730" y="1265075"/>
            <a:ext cx="8283363" cy="3717471"/>
          </a:xfrm>
        </p:spPr>
        <p:txBody>
          <a:bodyPr/>
          <a:lstStyle/>
          <a:p>
            <a:r>
              <a:rPr lang="fi-FI" dirty="0"/>
              <a:t>Lounapuisto kiertotalouspuisto </a:t>
            </a:r>
            <a:br>
              <a:rPr lang="fi-FI" dirty="0"/>
            </a:br>
            <a:r>
              <a:rPr lang="fi-FI" dirty="0"/>
              <a:t>on Salon Korvenmäkeen rakentuva kiertotalouden teollinen symbioosi, jota on kehitetty päättyneessä Lounapuisto kiertotalouspuisto 2021-2023 EAKR –hankkeessa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Lounapuisto </a:t>
            </a:r>
            <a:r>
              <a:rPr lang="fi-FI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</a:t>
            </a:r>
            <a:br>
              <a:rPr lang="fi-FI" dirty="0"/>
            </a:br>
            <a:endParaRPr lang="fi-FI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83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tsikko 12">
            <a:extLst>
              <a:ext uri="{FF2B5EF4-FFF2-40B4-BE49-F238E27FC236}">
                <a16:creationId xmlns:a16="http://schemas.microsoft.com/office/drawing/2014/main" id="{BA77BEB3-CCDB-C82D-0F6E-F0960E1B3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444500"/>
            <a:ext cx="10329467" cy="723900"/>
          </a:xfrm>
        </p:spPr>
        <p:txBody>
          <a:bodyPr>
            <a:normAutofit/>
          </a:bodyPr>
          <a:lstStyle/>
          <a:p>
            <a:r>
              <a:rPr lang="fi-FI" sz="4000" dirty="0" err="1"/>
              <a:t>Lounapuiston</a:t>
            </a:r>
            <a:r>
              <a:rPr lang="fi-FI" sz="4000" dirty="0"/>
              <a:t> tulevaisuus</a:t>
            </a:r>
          </a:p>
        </p:txBody>
      </p:sp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5F86B6B8-5FCE-9AA4-0FBA-BDA94AD77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4448" y="1390261"/>
            <a:ext cx="9816971" cy="5290457"/>
          </a:xfrm>
        </p:spPr>
        <p:txBody>
          <a:bodyPr/>
          <a:lstStyle/>
          <a:p>
            <a:pPr lvl="1">
              <a:lnSpc>
                <a:spcPct val="150000"/>
              </a:lnSpc>
            </a:pPr>
            <a:r>
              <a:rPr lang="fi-FI" sz="2000" dirty="0" err="1"/>
              <a:t>Lounapuiston</a:t>
            </a:r>
            <a:r>
              <a:rPr lang="fi-FI" sz="2000" dirty="0"/>
              <a:t> aktiivinen kehittäminen jatkuu yhteistyössä yritysten ja muiden kumppaneiden kanssa</a:t>
            </a:r>
          </a:p>
          <a:p>
            <a:pPr lvl="1">
              <a:lnSpc>
                <a:spcPct val="150000"/>
              </a:lnSpc>
            </a:pPr>
            <a:r>
              <a:rPr lang="fi-FI" sz="2000" dirty="0"/>
              <a:t>Alueen mahdollisuuksina mm. </a:t>
            </a:r>
          </a:p>
          <a:p>
            <a:pPr lvl="2">
              <a:lnSpc>
                <a:spcPct val="150000"/>
              </a:lnSpc>
            </a:pPr>
            <a:r>
              <a:rPr lang="fi-FI" sz="1800" dirty="0"/>
              <a:t>Erilaisten biotalouden sivuvirtojen ja muiden materiaalivirtojen hyödyntäminen</a:t>
            </a:r>
          </a:p>
          <a:p>
            <a:pPr lvl="2">
              <a:lnSpc>
                <a:spcPct val="150000"/>
              </a:lnSpc>
            </a:pPr>
            <a:r>
              <a:rPr lang="pl-PL" sz="1800" dirty="0"/>
              <a:t>CO</a:t>
            </a:r>
            <a:r>
              <a:rPr lang="pl-PL" sz="1800" baseline="-25000" dirty="0"/>
              <a:t>2</a:t>
            </a:r>
            <a:r>
              <a:rPr lang="pl-PL" sz="1800" dirty="0"/>
              <a:t> talteenotto ja Power-to-X teknologiat</a:t>
            </a:r>
            <a:endParaRPr lang="fi-FI" sz="1800" dirty="0"/>
          </a:p>
          <a:p>
            <a:pPr lvl="2">
              <a:lnSpc>
                <a:spcPct val="150000"/>
              </a:lnSpc>
            </a:pPr>
            <a:r>
              <a:rPr lang="fi-FI" sz="1800" dirty="0"/>
              <a:t>Pilotointi ja koetoiminta</a:t>
            </a:r>
          </a:p>
          <a:p>
            <a:pPr lvl="2">
              <a:lnSpc>
                <a:spcPct val="150000"/>
              </a:lnSpc>
            </a:pPr>
            <a:r>
              <a:rPr lang="fi-FI" sz="1800" dirty="0"/>
              <a:t>Parhaillaan selvitetään uusiomuovin raaka-ainetta tuottavan kaupallisen kokoluokan etanolijalostamon rakentamisen edellytyksiä </a:t>
            </a:r>
          </a:p>
          <a:p>
            <a:pPr lvl="1">
              <a:lnSpc>
                <a:spcPct val="150000"/>
              </a:lnSpc>
            </a:pPr>
            <a:r>
              <a:rPr lang="fi-FI" sz="2000" dirty="0"/>
              <a:t>Lounapuisto on mukana kansallisessa ekoteollisuuspuistojen verkostossa, johon kuuluu 15 puistoa ympäri maata</a:t>
            </a:r>
          </a:p>
          <a:p>
            <a:endParaRPr lang="fi-FI" sz="2000" dirty="0"/>
          </a:p>
        </p:txBody>
      </p:sp>
    </p:spTree>
    <p:extLst>
      <p:ext uri="{BB962C8B-B14F-4D97-AF65-F5344CB8AC3E}">
        <p14:creationId xmlns:p14="http://schemas.microsoft.com/office/powerpoint/2010/main" val="3193135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sällön paikkamerkki 3" descr="Kuva, joka sisältää kohteen vaate, henkilö, jalkineet, sisä-&#10;&#10;Kuvaus luotu automaattisesti">
            <a:extLst>
              <a:ext uri="{FF2B5EF4-FFF2-40B4-BE49-F238E27FC236}">
                <a16:creationId xmlns:a16="http://schemas.microsoft.com/office/drawing/2014/main" id="{584365A9-A5FE-2B0E-325C-14575C7A0D8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" b="2564"/>
          <a:stretch/>
        </p:blipFill>
        <p:spPr/>
      </p:pic>
      <p:sp>
        <p:nvSpPr>
          <p:cNvPr id="13" name="Otsikko 12">
            <a:extLst>
              <a:ext uri="{FF2B5EF4-FFF2-40B4-BE49-F238E27FC236}">
                <a16:creationId xmlns:a16="http://schemas.microsoft.com/office/drawing/2014/main" id="{BA77BEB3-CCDB-C82D-0F6E-F0960E1B36F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692640" y="182563"/>
            <a:ext cx="2499360" cy="5466839"/>
          </a:xfrm>
        </p:spPr>
        <p:txBody>
          <a:bodyPr>
            <a:normAutofit fontScale="90000"/>
          </a:bodyPr>
          <a:lstStyle/>
          <a:p>
            <a:r>
              <a:rPr lang="fi-FI" sz="3600" dirty="0" err="1">
                <a:solidFill>
                  <a:srgbClr val="FFFFFF"/>
                </a:solidFill>
              </a:rPr>
              <a:t>Lounapuistotiimi</a:t>
            </a:r>
            <a:br>
              <a:rPr lang="fi-FI" sz="4000" dirty="0">
                <a:solidFill>
                  <a:srgbClr val="FFFFFF"/>
                </a:solidFill>
              </a:rPr>
            </a:br>
            <a:br>
              <a:rPr lang="fi-FI" sz="4000" dirty="0">
                <a:solidFill>
                  <a:srgbClr val="FFFFFF"/>
                </a:solidFill>
              </a:rPr>
            </a:br>
            <a:r>
              <a:rPr lang="fi-FI" sz="3100" dirty="0">
                <a:solidFill>
                  <a:srgbClr val="FFFFFF"/>
                </a:solidFill>
              </a:rPr>
              <a:t>Elina</a:t>
            </a:r>
            <a:br>
              <a:rPr lang="fi-FI" sz="3100" dirty="0">
                <a:solidFill>
                  <a:srgbClr val="FFFFFF"/>
                </a:solidFill>
              </a:rPr>
            </a:br>
            <a:r>
              <a:rPr lang="fi-FI" sz="3100" dirty="0">
                <a:solidFill>
                  <a:srgbClr val="FFFFFF"/>
                </a:solidFill>
              </a:rPr>
              <a:t>Maarit</a:t>
            </a:r>
            <a:br>
              <a:rPr lang="fi-FI" sz="3100" dirty="0">
                <a:solidFill>
                  <a:srgbClr val="FFFFFF"/>
                </a:solidFill>
              </a:rPr>
            </a:br>
            <a:r>
              <a:rPr lang="fi-FI" sz="3100" dirty="0">
                <a:solidFill>
                  <a:srgbClr val="FFFFFF"/>
                </a:solidFill>
              </a:rPr>
              <a:t>Noora</a:t>
            </a:r>
            <a:br>
              <a:rPr lang="fi-FI" sz="3100" dirty="0">
                <a:solidFill>
                  <a:srgbClr val="FFFFFF"/>
                </a:solidFill>
              </a:rPr>
            </a:br>
            <a:r>
              <a:rPr lang="fi-FI" sz="3100" dirty="0">
                <a:solidFill>
                  <a:srgbClr val="FFFFFF"/>
                </a:solidFill>
              </a:rPr>
              <a:t>Essi</a:t>
            </a:r>
            <a:br>
              <a:rPr lang="fi-FI" sz="3100" dirty="0">
                <a:solidFill>
                  <a:srgbClr val="FFFFFF"/>
                </a:solidFill>
              </a:rPr>
            </a:br>
            <a:r>
              <a:rPr lang="fi-FI" sz="3100" dirty="0">
                <a:solidFill>
                  <a:srgbClr val="FFFFFF"/>
                </a:solidFill>
              </a:rPr>
              <a:t>Jarmo</a:t>
            </a:r>
            <a:br>
              <a:rPr lang="fi-FI" sz="3100" dirty="0">
                <a:solidFill>
                  <a:srgbClr val="FFFFFF"/>
                </a:solidFill>
              </a:rPr>
            </a:br>
            <a:r>
              <a:rPr lang="fi-FI" sz="3100" dirty="0">
                <a:solidFill>
                  <a:srgbClr val="FFFFFF"/>
                </a:solidFill>
              </a:rPr>
              <a:t>Maija</a:t>
            </a:r>
            <a:br>
              <a:rPr lang="fi-FI" sz="3100" dirty="0">
                <a:solidFill>
                  <a:srgbClr val="FFFFFF"/>
                </a:solidFill>
              </a:rPr>
            </a:br>
            <a:r>
              <a:rPr lang="fi-FI" sz="3100" dirty="0">
                <a:solidFill>
                  <a:srgbClr val="FFFFFF"/>
                </a:solidFill>
              </a:rPr>
              <a:t>Jouko</a:t>
            </a:r>
            <a:br>
              <a:rPr lang="fi-FI" sz="3100" dirty="0">
                <a:solidFill>
                  <a:srgbClr val="FFFFFF"/>
                </a:solidFill>
              </a:rPr>
            </a:br>
            <a:r>
              <a:rPr lang="fi-FI" sz="3100" dirty="0">
                <a:solidFill>
                  <a:srgbClr val="FFFFFF"/>
                </a:solidFill>
              </a:rPr>
              <a:t>Jussi</a:t>
            </a:r>
            <a:br>
              <a:rPr lang="fi-FI" sz="4000" dirty="0">
                <a:solidFill>
                  <a:srgbClr val="FFFFFF"/>
                </a:solidFill>
              </a:rPr>
            </a:br>
            <a:endParaRPr lang="fi-FI" sz="4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43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8D7FB32C-D314-708C-CCDE-BC04C8E1B3A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fi-FI" b="1"/>
              <a:t>Lisätietoja</a:t>
            </a:r>
            <a:br>
              <a:rPr lang="fi-FI"/>
            </a:br>
            <a:r>
              <a:rPr lang="fi-FI"/>
              <a:t> </a:t>
            </a:r>
            <a:br>
              <a:rPr lang="fi-FI"/>
            </a:br>
            <a:r>
              <a:rPr lang="fi-FI">
                <a:hlinkClick r:id="rId2"/>
              </a:rPr>
              <a:t>yrityssalo.fi/hankkeet/lounapuisto-2021-2023</a:t>
            </a:r>
            <a:endParaRPr lang="fi-FI"/>
          </a:p>
        </p:txBody>
      </p:sp>
      <p:sp>
        <p:nvSpPr>
          <p:cNvPr id="5" name="Otsikko 4">
            <a:extLst>
              <a:ext uri="{FF2B5EF4-FFF2-40B4-BE49-F238E27FC236}">
                <a16:creationId xmlns:a16="http://schemas.microsoft.com/office/drawing/2014/main" id="{AB4213E0-318F-0E71-4EC8-F1D53770B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Kiitos!</a:t>
            </a:r>
          </a:p>
        </p:txBody>
      </p:sp>
    </p:spTree>
    <p:extLst>
      <p:ext uri="{BB962C8B-B14F-4D97-AF65-F5344CB8AC3E}">
        <p14:creationId xmlns:p14="http://schemas.microsoft.com/office/powerpoint/2010/main" val="348733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n paikkamerkki 7">
            <a:extLst>
              <a:ext uri="{FF2B5EF4-FFF2-40B4-BE49-F238E27FC236}">
                <a16:creationId xmlns:a16="http://schemas.microsoft.com/office/drawing/2014/main" id="{B6F201B1-248A-C8DF-95B8-268EE036236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" r="293"/>
          <a:stretch/>
        </p:blipFill>
        <p:spPr/>
      </p:pic>
    </p:spTree>
    <p:extLst>
      <p:ext uri="{BB962C8B-B14F-4D97-AF65-F5344CB8AC3E}">
        <p14:creationId xmlns:p14="http://schemas.microsoft.com/office/powerpoint/2010/main" val="2699479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481A50C8-D9FF-9495-4A5D-1DF6F081D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315" y="568582"/>
            <a:ext cx="3453493" cy="3139659"/>
          </a:xfrm>
        </p:spPr>
        <p:txBody>
          <a:bodyPr/>
          <a:lstStyle/>
          <a:p>
            <a:r>
              <a:rPr lang="fi-FI" sz="4000" dirty="0" err="1"/>
              <a:t>Lounapuiston</a:t>
            </a:r>
            <a:r>
              <a:rPr lang="fi-FI" sz="4000" dirty="0"/>
              <a:t> tunnuslukuja</a:t>
            </a:r>
            <a:br>
              <a:rPr lang="fi-FI" dirty="0"/>
            </a:br>
            <a:endParaRPr lang="fi-FI" dirty="0"/>
          </a:p>
        </p:txBody>
      </p:sp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BCF29257-E693-A03C-968E-FA8821B4DB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5508" y="568582"/>
            <a:ext cx="4776022" cy="586021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i-FI" sz="2400" dirty="0"/>
              <a:t>Päätoimialat</a:t>
            </a:r>
          </a:p>
          <a:p>
            <a:pPr lvl="1"/>
            <a:r>
              <a:rPr lang="fi-FI" sz="1800" dirty="0"/>
              <a:t>Yhdyskuntajätteen hyötykäyttö, energia</a:t>
            </a:r>
          </a:p>
          <a:p>
            <a:pPr>
              <a:lnSpc>
                <a:spcPct val="100000"/>
              </a:lnSpc>
            </a:pPr>
            <a:r>
              <a:rPr lang="fi-FI" sz="2400" dirty="0"/>
              <a:t>Yrityksiä alueella</a:t>
            </a:r>
          </a:p>
          <a:p>
            <a:pPr lvl="1"/>
            <a:r>
              <a:rPr lang="fi-FI" sz="1800" dirty="0"/>
              <a:t>n. 10 (nykytila)</a:t>
            </a:r>
          </a:p>
          <a:p>
            <a:pPr>
              <a:lnSpc>
                <a:spcPct val="100000"/>
              </a:lnSpc>
            </a:pPr>
            <a:r>
              <a:rPr lang="fi-FI" sz="2400" dirty="0"/>
              <a:t>Työntekijöitä</a:t>
            </a:r>
          </a:p>
          <a:p>
            <a:pPr lvl="1"/>
            <a:r>
              <a:rPr lang="fi-FI" sz="1800" dirty="0"/>
              <a:t>n. 100</a:t>
            </a:r>
          </a:p>
          <a:p>
            <a:pPr>
              <a:lnSpc>
                <a:spcPct val="100000"/>
              </a:lnSpc>
            </a:pPr>
            <a:r>
              <a:rPr lang="fi-FI" sz="2400" dirty="0"/>
              <a:t>Teolliset investoinnit</a:t>
            </a:r>
          </a:p>
          <a:p>
            <a:pPr lvl="1"/>
            <a:r>
              <a:rPr lang="fi-FI" sz="1800" dirty="0"/>
              <a:t>115 milj. €</a:t>
            </a:r>
          </a:p>
          <a:p>
            <a:pPr>
              <a:lnSpc>
                <a:spcPct val="100000"/>
              </a:lnSpc>
            </a:pPr>
            <a:r>
              <a:rPr lang="fi-FI" sz="2400" dirty="0"/>
              <a:t>Pinta-ala</a:t>
            </a:r>
          </a:p>
          <a:p>
            <a:pPr lvl="1"/>
            <a:r>
              <a:rPr lang="fi-FI" sz="1800" dirty="0"/>
              <a:t>n. 200 ha</a:t>
            </a:r>
          </a:p>
        </p:txBody>
      </p:sp>
    </p:spTree>
    <p:extLst>
      <p:ext uri="{BB962C8B-B14F-4D97-AF65-F5344CB8AC3E}">
        <p14:creationId xmlns:p14="http://schemas.microsoft.com/office/powerpoint/2010/main" val="4225716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tsikko 12">
            <a:extLst>
              <a:ext uri="{FF2B5EF4-FFF2-40B4-BE49-F238E27FC236}">
                <a16:creationId xmlns:a16="http://schemas.microsoft.com/office/drawing/2014/main" id="{BA77BEB3-CCDB-C82D-0F6E-F0960E1B3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8" y="444501"/>
            <a:ext cx="10329467" cy="723900"/>
          </a:xfrm>
        </p:spPr>
        <p:txBody>
          <a:bodyPr>
            <a:normAutofit/>
          </a:bodyPr>
          <a:lstStyle/>
          <a:p>
            <a:r>
              <a:rPr lang="fi-FI" sz="4000" dirty="0"/>
              <a:t>Hankkeen osapuolet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D07D96A2-9E59-D219-F059-11ABC72C9A8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314449" y="1876212"/>
            <a:ext cx="10329467" cy="3813387"/>
          </a:xfrm>
        </p:spPr>
        <p:txBody>
          <a:bodyPr/>
          <a:lstStyle/>
          <a:p>
            <a:pPr lvl="1">
              <a:lnSpc>
                <a:spcPct val="150000"/>
              </a:lnSpc>
            </a:pPr>
            <a:r>
              <a:rPr lang="fi-FI" sz="2800" dirty="0"/>
              <a:t>Päävastuu Yrityssalo Oy</a:t>
            </a:r>
          </a:p>
          <a:p>
            <a:pPr lvl="1">
              <a:lnSpc>
                <a:spcPct val="150000"/>
              </a:lnSpc>
            </a:pPr>
            <a:r>
              <a:rPr lang="fi-FI" sz="2800" dirty="0"/>
              <a:t>Kumppanit </a:t>
            </a:r>
          </a:p>
          <a:p>
            <a:pPr lvl="2">
              <a:lnSpc>
                <a:spcPct val="150000"/>
              </a:lnSpc>
            </a:pPr>
            <a:r>
              <a:rPr lang="fi-FI" sz="2400" dirty="0" err="1"/>
              <a:t>Lounavoima</a:t>
            </a:r>
            <a:r>
              <a:rPr lang="fi-FI" sz="2400" dirty="0"/>
              <a:t> Oy</a:t>
            </a:r>
          </a:p>
          <a:p>
            <a:pPr lvl="2">
              <a:lnSpc>
                <a:spcPct val="150000"/>
              </a:lnSpc>
            </a:pPr>
            <a:r>
              <a:rPr lang="fi-FI" sz="2400" dirty="0"/>
              <a:t>Turun AMK</a:t>
            </a:r>
          </a:p>
          <a:p>
            <a:pPr lvl="2">
              <a:lnSpc>
                <a:spcPct val="150000"/>
              </a:lnSpc>
            </a:pPr>
            <a:r>
              <a:rPr lang="fi-FI" sz="2400" dirty="0"/>
              <a:t>Turun yliopisto</a:t>
            </a:r>
          </a:p>
        </p:txBody>
      </p:sp>
    </p:spTree>
    <p:extLst>
      <p:ext uri="{BB962C8B-B14F-4D97-AF65-F5344CB8AC3E}">
        <p14:creationId xmlns:p14="http://schemas.microsoft.com/office/powerpoint/2010/main" val="1366085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tsikko 12">
            <a:extLst>
              <a:ext uri="{FF2B5EF4-FFF2-40B4-BE49-F238E27FC236}">
                <a16:creationId xmlns:a16="http://schemas.microsoft.com/office/drawing/2014/main" id="{BA77BEB3-CCDB-C82D-0F6E-F0960E1B3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444500"/>
            <a:ext cx="10329467" cy="723900"/>
          </a:xfrm>
        </p:spPr>
        <p:txBody>
          <a:bodyPr>
            <a:normAutofit/>
          </a:bodyPr>
          <a:lstStyle/>
          <a:p>
            <a:r>
              <a:rPr lang="fi-FI" sz="4000" dirty="0"/>
              <a:t>Hankkeen tavoitteet</a:t>
            </a:r>
          </a:p>
        </p:txBody>
      </p:sp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5F86B6B8-5FCE-9AA4-0FBA-BDA94AD77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915" y="1876213"/>
            <a:ext cx="10758277" cy="38133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i-FI" sz="2800" dirty="0"/>
              <a:t>Päätavoitteet ja vastaavat työpaketit</a:t>
            </a:r>
          </a:p>
          <a:p>
            <a:pPr lvl="1">
              <a:lnSpc>
                <a:spcPct val="150000"/>
              </a:lnSpc>
            </a:pPr>
            <a:r>
              <a:rPr lang="fi-FI" sz="2400" dirty="0"/>
              <a:t>luoda </a:t>
            </a:r>
            <a:r>
              <a:rPr lang="fi-FI" sz="2400" b="1" dirty="0"/>
              <a:t>visio</a:t>
            </a:r>
            <a:r>
              <a:rPr lang="fi-FI" sz="2400" dirty="0"/>
              <a:t> kiertotalouden ekosysteemille (TP1)</a:t>
            </a:r>
          </a:p>
          <a:p>
            <a:pPr lvl="1">
              <a:lnSpc>
                <a:spcPct val="150000"/>
              </a:lnSpc>
            </a:pPr>
            <a:r>
              <a:rPr lang="fi-FI" sz="2400" dirty="0"/>
              <a:t>luoda </a:t>
            </a:r>
            <a:r>
              <a:rPr lang="fi-FI" sz="2400" b="1" dirty="0"/>
              <a:t>verkosto/ekosysteemi </a:t>
            </a:r>
            <a:r>
              <a:rPr lang="fi-FI" sz="2400" dirty="0"/>
              <a:t>kiertotalouden toimijoille (TP2)</a:t>
            </a:r>
          </a:p>
          <a:p>
            <a:pPr lvl="1">
              <a:lnSpc>
                <a:spcPct val="150000"/>
              </a:lnSpc>
            </a:pPr>
            <a:r>
              <a:rPr lang="fi-FI" sz="2400" dirty="0"/>
              <a:t>edistää työllisyyttä ja alueen vetovoimaisuutta </a:t>
            </a:r>
            <a:r>
              <a:rPr lang="fi-FI" sz="2400" b="1" dirty="0"/>
              <a:t>viestinnän</a:t>
            </a:r>
            <a:r>
              <a:rPr lang="fi-FI" sz="2400" dirty="0"/>
              <a:t> keinoin (TP3)</a:t>
            </a:r>
          </a:p>
          <a:p>
            <a:endParaRPr lang="fi-FI" sz="2000" dirty="0"/>
          </a:p>
        </p:txBody>
      </p:sp>
    </p:spTree>
    <p:extLst>
      <p:ext uri="{BB962C8B-B14F-4D97-AF65-F5344CB8AC3E}">
        <p14:creationId xmlns:p14="http://schemas.microsoft.com/office/powerpoint/2010/main" val="4176944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isällön paikkamerkki 6">
            <a:extLst>
              <a:ext uri="{FF2B5EF4-FFF2-40B4-BE49-F238E27FC236}">
                <a16:creationId xmlns:a16="http://schemas.microsoft.com/office/drawing/2014/main" id="{A92E0B4B-6217-D5ED-5125-C5C77B5ADE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140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i-FI" sz="2400" b="1" dirty="0"/>
              <a:t>Visiotyön toteutus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400" dirty="0"/>
              <a:t>Kirjallisuus, aiemmat selvitykset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400" dirty="0"/>
              <a:t>Kaikille avoimet visiotyöpajat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400" dirty="0"/>
              <a:t>Avoin kysely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400" dirty="0"/>
              <a:t>Yritysten ja sidosryhmien haastattelut</a:t>
            </a:r>
          </a:p>
          <a:p>
            <a:pPr marL="360000" lvl="1">
              <a:lnSpc>
                <a:spcPct val="150000"/>
              </a:lnSpc>
              <a:spcBef>
                <a:spcPts val="0"/>
              </a:spcBef>
            </a:pPr>
            <a:r>
              <a:rPr lang="fi-FI" sz="2400" dirty="0"/>
              <a:t>Tulosten kokoaminen ja vision kirjoittaminen ja kuvittaminen</a:t>
            </a:r>
          </a:p>
        </p:txBody>
      </p:sp>
      <p:sp>
        <p:nvSpPr>
          <p:cNvPr id="13" name="Otsikko 12">
            <a:extLst>
              <a:ext uri="{FF2B5EF4-FFF2-40B4-BE49-F238E27FC236}">
                <a16:creationId xmlns:a16="http://schemas.microsoft.com/office/drawing/2014/main" id="{BA77BEB3-CCDB-C82D-0F6E-F0960E1B3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8" y="444500"/>
            <a:ext cx="10362778" cy="723900"/>
          </a:xfrm>
        </p:spPr>
        <p:txBody>
          <a:bodyPr>
            <a:normAutofit/>
          </a:bodyPr>
          <a:lstStyle/>
          <a:p>
            <a:r>
              <a:rPr lang="fi-FI" sz="4000" dirty="0"/>
              <a:t>TP 1 Visiotyö</a:t>
            </a:r>
          </a:p>
        </p:txBody>
      </p:sp>
    </p:spTree>
    <p:extLst>
      <p:ext uri="{BB962C8B-B14F-4D97-AF65-F5344CB8AC3E}">
        <p14:creationId xmlns:p14="http://schemas.microsoft.com/office/powerpoint/2010/main" val="2384415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uvan paikkamerkki 1">
            <a:extLst>
              <a:ext uri="{FF2B5EF4-FFF2-40B4-BE49-F238E27FC236}">
                <a16:creationId xmlns:a16="http://schemas.microsoft.com/office/drawing/2014/main" id="{A4981AE1-0312-2D81-F60F-5733145880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3" name="Otsikko 12">
            <a:extLst>
              <a:ext uri="{FF2B5EF4-FFF2-40B4-BE49-F238E27FC236}">
                <a16:creationId xmlns:a16="http://schemas.microsoft.com/office/drawing/2014/main" id="{BA77BEB3-CCDB-C82D-0F6E-F0960E1B36F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862138" y="444500"/>
            <a:ext cx="10329862" cy="723900"/>
          </a:xfrm>
        </p:spPr>
        <p:txBody>
          <a:bodyPr>
            <a:normAutofit/>
          </a:bodyPr>
          <a:lstStyle/>
          <a:p>
            <a:r>
              <a:rPr lang="fi-FI" sz="4000" dirty="0" err="1"/>
              <a:t>Lounapuiston</a:t>
            </a:r>
            <a:r>
              <a:rPr lang="fi-FI" sz="4000" dirty="0"/>
              <a:t> visio 2035</a:t>
            </a: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353449D0-B139-933D-3116-D4B825CD3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041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56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 descr="Kuva, joka sisältää kohteen teksti, kartta, kuvakaappaus&#10;&#10;Kuvaus luotu automaattisesti">
            <a:extLst>
              <a:ext uri="{FF2B5EF4-FFF2-40B4-BE49-F238E27FC236}">
                <a16:creationId xmlns:a16="http://schemas.microsoft.com/office/drawing/2014/main" id="{616D5D5F-858F-84E9-989F-5625DC6B3D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123444"/>
            <a:ext cx="10250424" cy="583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573061"/>
      </p:ext>
    </p:extLst>
  </p:cSld>
  <p:clrMapOvr>
    <a:masterClrMapping/>
  </p:clrMapOvr>
</p:sld>
</file>

<file path=ppt/theme/theme1.xml><?xml version="1.0" encoding="utf-8"?>
<a:theme xmlns:a="http://schemas.openxmlformats.org/drawingml/2006/main" name="Lounapuisto, harmaa">
  <a:themeElements>
    <a:clrScheme name="Lounapuisto">
      <a:dk1>
        <a:srgbClr val="2A4864"/>
      </a:dk1>
      <a:lt1>
        <a:srgbClr val="CAC9C9"/>
      </a:lt1>
      <a:dk2>
        <a:srgbClr val="2A4864"/>
      </a:dk2>
      <a:lt2>
        <a:srgbClr val="C0DCAC"/>
      </a:lt2>
      <a:accent1>
        <a:srgbClr val="EFBAC0"/>
      </a:accent1>
      <a:accent2>
        <a:srgbClr val="5B2541"/>
      </a:accent2>
      <a:accent3>
        <a:srgbClr val="186A33"/>
      </a:accent3>
      <a:accent4>
        <a:srgbClr val="FFC000"/>
      </a:accent4>
      <a:accent5>
        <a:srgbClr val="5B9BD5"/>
      </a:accent5>
      <a:accent6>
        <a:srgbClr val="2A4864"/>
      </a:accent6>
      <a:hlink>
        <a:srgbClr val="2A4864"/>
      </a:hlink>
      <a:folHlink>
        <a:srgbClr val="5B254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ounapuisto_esityspohja_v2  -  Vain luku" id="{FAC92059-1547-4622-AB56-B3B248F086AD}" vid="{B2CFC41B-8FE0-4F66-8468-571E7CFC08E5}"/>
    </a:ext>
  </a:extLst>
</a:theme>
</file>

<file path=ppt/theme/theme2.xml><?xml version="1.0" encoding="utf-8"?>
<a:theme xmlns:a="http://schemas.openxmlformats.org/drawingml/2006/main" name="Lounapuisto, sininen">
  <a:themeElements>
    <a:clrScheme name="Lounapuisto">
      <a:dk1>
        <a:srgbClr val="2A4864"/>
      </a:dk1>
      <a:lt1>
        <a:srgbClr val="CAC9C9"/>
      </a:lt1>
      <a:dk2>
        <a:srgbClr val="2A4864"/>
      </a:dk2>
      <a:lt2>
        <a:srgbClr val="C0DCAC"/>
      </a:lt2>
      <a:accent1>
        <a:srgbClr val="EFBAC0"/>
      </a:accent1>
      <a:accent2>
        <a:srgbClr val="5B2541"/>
      </a:accent2>
      <a:accent3>
        <a:srgbClr val="186A33"/>
      </a:accent3>
      <a:accent4>
        <a:srgbClr val="FFC000"/>
      </a:accent4>
      <a:accent5>
        <a:srgbClr val="5B9BD5"/>
      </a:accent5>
      <a:accent6>
        <a:srgbClr val="2A4864"/>
      </a:accent6>
      <a:hlink>
        <a:srgbClr val="2A4864"/>
      </a:hlink>
      <a:folHlink>
        <a:srgbClr val="5B254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ounapuisto_esityspohja_v2  -  Vain luku" id="{FAC92059-1547-4622-AB56-B3B248F086AD}" vid="{9F4DAC65-822E-48DD-879D-92D4D4F56EED}"/>
    </a:ext>
  </a:extLst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0e681-331a-486b-8971-9d9266dca175">
      <Terms xmlns="http://schemas.microsoft.com/office/infopath/2007/PartnerControls"/>
    </lcf76f155ced4ddcb4097134ff3c332f>
    <TaxCatchAll xmlns="2252f80c-6111-4b0a-8214-348a4460bee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334E44D57BDB8A41A3FED2603148212D" ma:contentTypeVersion="17" ma:contentTypeDescription="Luo uusi asiakirja." ma:contentTypeScope="" ma:versionID="7be2014afa317c21364d1fc9631e073e">
  <xsd:schema xmlns:xsd="http://www.w3.org/2001/XMLSchema" xmlns:xs="http://www.w3.org/2001/XMLSchema" xmlns:p="http://schemas.microsoft.com/office/2006/metadata/properties" xmlns:ns2="7d10e681-331a-486b-8971-9d9266dca175" xmlns:ns3="2252f80c-6111-4b0a-8214-348a4460bee6" targetNamespace="http://schemas.microsoft.com/office/2006/metadata/properties" ma:root="true" ma:fieldsID="7a33e4e2fbada224f69881d1d202f439" ns2:_="" ns3:_="">
    <xsd:import namespace="7d10e681-331a-486b-8971-9d9266dca175"/>
    <xsd:import namespace="2252f80c-6111-4b0a-8214-348a4460be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0e681-331a-486b-8971-9d9266dca1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Kuvien tunnisteet" ma:readOnly="false" ma:fieldId="{5cf76f15-5ced-4ddc-b409-7134ff3c332f}" ma:taxonomyMulti="true" ma:sspId="ab55578c-25af-4e4d-8dab-aff0697381d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52f80c-6111-4b0a-8214-348a4460bee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Jaett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Jakamisen tiedot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fedd1f3-8601-4930-94ae-9f484d9d05f6}" ma:internalName="TaxCatchAll" ma:showField="CatchAllData" ma:web="2252f80c-6111-4b0a-8214-348a4460be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83ADC3-2BB5-412E-AE05-C21CF0098B1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9A0EAC-21CB-4610-969D-C2BFC9794870}">
  <ds:schemaRefs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2252f80c-6111-4b0a-8214-348a4460bee6"/>
    <ds:schemaRef ds:uri="7d10e681-331a-486b-8971-9d9266dca175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3BE98CD-854C-44C3-B1B7-4F6CCACB31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0e681-331a-486b-8971-9d9266dca175"/>
    <ds:schemaRef ds:uri="2252f80c-6111-4b0a-8214-348a4460be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858</TotalTime>
  <Words>482</Words>
  <Application>Microsoft Office PowerPoint</Application>
  <PresentationFormat>Laajakuva</PresentationFormat>
  <Paragraphs>74</Paragraphs>
  <Slides>22</Slides>
  <Notes>5</Notes>
  <HiddenSlides>1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2</vt:i4>
      </vt:variant>
      <vt:variant>
        <vt:lpstr>Dian otsikot</vt:lpstr>
      </vt:variant>
      <vt:variant>
        <vt:i4>22</vt:i4>
      </vt:variant>
    </vt:vector>
  </HeadingPairs>
  <TitlesOfParts>
    <vt:vector size="29" baseType="lpstr">
      <vt:lpstr>Pridi</vt:lpstr>
      <vt:lpstr>Open Sans</vt:lpstr>
      <vt:lpstr>Arial</vt:lpstr>
      <vt:lpstr>Calibri</vt:lpstr>
      <vt:lpstr>Open Sans Semibold</vt:lpstr>
      <vt:lpstr>Lounapuisto, harmaa</vt:lpstr>
      <vt:lpstr>Lounapuisto, sininen</vt:lpstr>
      <vt:lpstr>Lounapuisto kiertotalouspuisto 2021-2023 EAKR -hanke</vt:lpstr>
      <vt:lpstr>Lounapuisto kiertotalouspuisto  on Salon Korvenmäkeen rakentuva kiertotalouden teollinen symbioosi, jota on kehitetty päättyneessä Lounapuisto kiertotalouspuisto 2021-2023 EAKR –hankkeessa  Lounapuisto video </vt:lpstr>
      <vt:lpstr>PowerPoint-esitys</vt:lpstr>
      <vt:lpstr>Lounapuiston tunnuslukuja </vt:lpstr>
      <vt:lpstr>Hankkeen osapuolet</vt:lpstr>
      <vt:lpstr>Hankkeen tavoitteet</vt:lpstr>
      <vt:lpstr>TP 1 Visiotyö</vt:lpstr>
      <vt:lpstr>Lounapuiston visio 2035</vt:lpstr>
      <vt:lpstr>PowerPoint-esitys</vt:lpstr>
      <vt:lpstr>TP 2 Ekosysteemin kehittäminen </vt:lpstr>
      <vt:lpstr>PowerPoint-esitys</vt:lpstr>
      <vt:lpstr>PowerPoint-esitys</vt:lpstr>
      <vt:lpstr>PowerPoint-esitys</vt:lpstr>
      <vt:lpstr>Lounapuisto ekosysteemi </vt:lpstr>
      <vt:lpstr>TP 3 Viestintä ja brändin rakentaminen</vt:lpstr>
      <vt:lpstr>Lounapuiston logo</vt:lpstr>
      <vt:lpstr>PowerPoint-esitys</vt:lpstr>
      <vt:lpstr>PowerPoint-esitys</vt:lpstr>
      <vt:lpstr>PowerPoint-esitys</vt:lpstr>
      <vt:lpstr>Lounapuiston tulevaisuus</vt:lpstr>
      <vt:lpstr>Lounapuistotiimi  Elina Maarit Noora Essi Jarmo Maija Jouko Jussi </vt:lpstr>
      <vt:lpstr>Kiitos!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Sari Kaija</dc:creator>
  <cp:lastModifiedBy>Somerpalo Jussi</cp:lastModifiedBy>
  <cp:revision>36</cp:revision>
  <dcterms:created xsi:type="dcterms:W3CDTF">2022-11-02T09:30:50Z</dcterms:created>
  <dcterms:modified xsi:type="dcterms:W3CDTF">2023-10-10T10:53:44Z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0x010100334E44D57BDB8A41A3FED2603148212D</vt:lpwstr>
  </property>
  <property fmtid="{D5CDD505-2E9C-101B-9397-08002B2CF9AE}" pid="3" name="MediaServiceImageTags">
    <vt:lpwstr/>
  </property>
</Properties>
</file>